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4"/>
  </p:sldMasterIdLst>
  <p:notesMasterIdLst>
    <p:notesMasterId r:id="rId135"/>
  </p:notesMasterIdLst>
  <p:handoutMasterIdLst>
    <p:handoutMasterId r:id="rId136"/>
  </p:handoutMasterIdLst>
  <p:sldIdLst>
    <p:sldId id="3635" r:id="rId5"/>
    <p:sldId id="3636" r:id="rId6"/>
    <p:sldId id="565" r:id="rId7"/>
    <p:sldId id="566" r:id="rId8"/>
    <p:sldId id="606" r:id="rId9"/>
    <p:sldId id="676" r:id="rId10"/>
    <p:sldId id="652" r:id="rId11"/>
    <p:sldId id="3673" r:id="rId12"/>
    <p:sldId id="484" r:id="rId13"/>
    <p:sldId id="3676" r:id="rId14"/>
    <p:sldId id="486" r:id="rId15"/>
    <p:sldId id="487" r:id="rId16"/>
    <p:sldId id="488" r:id="rId17"/>
    <p:sldId id="3677" r:id="rId18"/>
    <p:sldId id="3678" r:id="rId19"/>
    <p:sldId id="651" r:id="rId20"/>
    <p:sldId id="1882" r:id="rId21"/>
    <p:sldId id="650" r:id="rId22"/>
    <p:sldId id="3674" r:id="rId23"/>
    <p:sldId id="654" r:id="rId24"/>
    <p:sldId id="674" r:id="rId25"/>
    <p:sldId id="3679" r:id="rId26"/>
    <p:sldId id="655" r:id="rId27"/>
    <p:sldId id="3675" r:id="rId28"/>
    <p:sldId id="3680" r:id="rId29"/>
    <p:sldId id="579" r:id="rId30"/>
    <p:sldId id="578" r:id="rId31"/>
    <p:sldId id="3681" r:id="rId32"/>
    <p:sldId id="1921" r:id="rId33"/>
    <p:sldId id="3682" r:id="rId34"/>
    <p:sldId id="580" r:id="rId35"/>
    <p:sldId id="590" r:id="rId36"/>
    <p:sldId id="551" r:id="rId37"/>
    <p:sldId id="588" r:id="rId38"/>
    <p:sldId id="552" r:id="rId39"/>
    <p:sldId id="592" r:id="rId40"/>
    <p:sldId id="553" r:id="rId41"/>
    <p:sldId id="593" r:id="rId42"/>
    <p:sldId id="523" r:id="rId43"/>
    <p:sldId id="524" r:id="rId44"/>
    <p:sldId id="525" r:id="rId45"/>
    <p:sldId id="3683" r:id="rId46"/>
    <p:sldId id="556" r:id="rId47"/>
    <p:sldId id="3684" r:id="rId48"/>
    <p:sldId id="595" r:id="rId49"/>
    <p:sldId id="3685" r:id="rId50"/>
    <p:sldId id="617" r:id="rId51"/>
    <p:sldId id="598" r:id="rId52"/>
    <p:sldId id="599" r:id="rId53"/>
    <p:sldId id="618" r:id="rId54"/>
    <p:sldId id="619" r:id="rId55"/>
    <p:sldId id="1860" r:id="rId56"/>
    <p:sldId id="1862" r:id="rId57"/>
    <p:sldId id="1885" r:id="rId58"/>
    <p:sldId id="1868" r:id="rId59"/>
    <p:sldId id="1869" r:id="rId60"/>
    <p:sldId id="1876" r:id="rId61"/>
    <p:sldId id="1886" r:id="rId62"/>
    <p:sldId id="1887" r:id="rId63"/>
    <p:sldId id="1923" r:id="rId64"/>
    <p:sldId id="571" r:id="rId65"/>
    <p:sldId id="3686" r:id="rId66"/>
    <p:sldId id="1888" r:id="rId67"/>
    <p:sldId id="1889" r:id="rId68"/>
    <p:sldId id="1891" r:id="rId69"/>
    <p:sldId id="557" r:id="rId70"/>
    <p:sldId id="3687" r:id="rId71"/>
    <p:sldId id="657" r:id="rId72"/>
    <p:sldId id="656" r:id="rId73"/>
    <p:sldId id="1872" r:id="rId74"/>
    <p:sldId id="1870" r:id="rId75"/>
    <p:sldId id="1871" r:id="rId76"/>
    <p:sldId id="608" r:id="rId77"/>
    <p:sldId id="3688" r:id="rId78"/>
    <p:sldId id="643" r:id="rId79"/>
    <p:sldId id="644" r:id="rId80"/>
    <p:sldId id="645" r:id="rId81"/>
    <p:sldId id="1922" r:id="rId82"/>
    <p:sldId id="648" r:id="rId83"/>
    <p:sldId id="647" r:id="rId84"/>
    <p:sldId id="1902" r:id="rId85"/>
    <p:sldId id="1903" r:id="rId86"/>
    <p:sldId id="1904" r:id="rId87"/>
    <p:sldId id="1905" r:id="rId88"/>
    <p:sldId id="1906" r:id="rId89"/>
    <p:sldId id="1907" r:id="rId90"/>
    <p:sldId id="1908" r:id="rId91"/>
    <p:sldId id="1909" r:id="rId92"/>
    <p:sldId id="1914" r:id="rId93"/>
    <p:sldId id="1915" r:id="rId94"/>
    <p:sldId id="1916" r:id="rId95"/>
    <p:sldId id="1910" r:id="rId96"/>
    <p:sldId id="1911" r:id="rId97"/>
    <p:sldId id="1912" r:id="rId98"/>
    <p:sldId id="665" r:id="rId99"/>
    <p:sldId id="3689" r:id="rId100"/>
    <p:sldId id="668" r:id="rId101"/>
    <p:sldId id="669" r:id="rId102"/>
    <p:sldId id="670" r:id="rId103"/>
    <p:sldId id="658" r:id="rId104"/>
    <p:sldId id="659" r:id="rId105"/>
    <p:sldId id="660" r:id="rId106"/>
    <p:sldId id="661" r:id="rId107"/>
    <p:sldId id="662" r:id="rId108"/>
    <p:sldId id="666" r:id="rId109"/>
    <p:sldId id="672" r:id="rId110"/>
    <p:sldId id="673" r:id="rId111"/>
    <p:sldId id="3690" r:id="rId112"/>
    <p:sldId id="632" r:id="rId113"/>
    <p:sldId id="626" r:id="rId114"/>
    <p:sldId id="627" r:id="rId115"/>
    <p:sldId id="628" r:id="rId116"/>
    <p:sldId id="630" r:id="rId117"/>
    <p:sldId id="633" r:id="rId118"/>
    <p:sldId id="634" r:id="rId119"/>
    <p:sldId id="1892" r:id="rId120"/>
    <p:sldId id="637" r:id="rId121"/>
    <p:sldId id="636" r:id="rId122"/>
    <p:sldId id="638" r:id="rId123"/>
    <p:sldId id="1919" r:id="rId124"/>
    <p:sldId id="639" r:id="rId125"/>
    <p:sldId id="667" r:id="rId126"/>
    <p:sldId id="3691" r:id="rId127"/>
    <p:sldId id="576" r:id="rId128"/>
    <p:sldId id="677" r:id="rId129"/>
    <p:sldId id="467" r:id="rId130"/>
    <p:sldId id="468" r:id="rId131"/>
    <p:sldId id="469" r:id="rId132"/>
    <p:sldId id="558" r:id="rId133"/>
    <p:sldId id="3663"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9933FF"/>
    <a:srgbClr val="AB7CAA"/>
    <a:srgbClr val="FFD8FF"/>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5A8537-8F12-6A4D-9E1D-0B44685A20D2}" v="177" dt="2022-09-20T20:21:07.4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67" autoAdjust="0"/>
    <p:restoredTop sz="83800" autoAdjust="0"/>
  </p:normalViewPr>
  <p:slideViewPr>
    <p:cSldViewPr snapToGrid="0">
      <p:cViewPr varScale="1">
        <p:scale>
          <a:sx n="186" d="100"/>
          <a:sy n="186" d="100"/>
        </p:scale>
        <p:origin x="2512" y="1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794EE67A-93C4-AE49-88C9-D46A7D782DCF}"/>
    <pc:docChg chg="undo redo custSel addSld delSld modSld">
      <pc:chgData name="Peter Laudati" userId="fc1173ac-280e-4cfe-aafb-65006f84bb93" providerId="ADAL" clId="{794EE67A-93C4-AE49-88C9-D46A7D782DCF}" dt="2022-08-19T03:51:31.267" v="2152" actId="2696"/>
      <pc:docMkLst>
        <pc:docMk/>
      </pc:docMkLst>
      <pc:sldChg chg="modSp add del mod modTransition">
        <pc:chgData name="Peter Laudati" userId="fc1173ac-280e-4cfe-aafb-65006f84bb93" providerId="ADAL" clId="{794EE67A-93C4-AE49-88C9-D46A7D782DCF}" dt="2022-08-19T02:17:42.401" v="723" actId="27636"/>
        <pc:sldMkLst>
          <pc:docMk/>
          <pc:sldMk cId="3253077596" sldId="523"/>
        </pc:sldMkLst>
        <pc:spChg chg="mod">
          <ac:chgData name="Peter Laudati" userId="fc1173ac-280e-4cfe-aafb-65006f84bb93" providerId="ADAL" clId="{794EE67A-93C4-AE49-88C9-D46A7D782DCF}" dt="2022-08-19T02:17:42.401" v="723" actId="27636"/>
          <ac:spMkLst>
            <pc:docMk/>
            <pc:sldMk cId="3253077596" sldId="523"/>
            <ac:spMk id="5" creationId="{E51932BE-1B6F-4AB1-80BF-62AD583D03C3}"/>
          </ac:spMkLst>
        </pc:spChg>
      </pc:sldChg>
      <pc:sldChg chg="modSp add del mod modTransition">
        <pc:chgData name="Peter Laudati" userId="fc1173ac-280e-4cfe-aafb-65006f84bb93" providerId="ADAL" clId="{794EE67A-93C4-AE49-88C9-D46A7D782DCF}" dt="2022-08-19T02:17:42.419" v="724" actId="27636"/>
        <pc:sldMkLst>
          <pc:docMk/>
          <pc:sldMk cId="3829957259" sldId="524"/>
        </pc:sldMkLst>
        <pc:spChg chg="mod">
          <ac:chgData name="Peter Laudati" userId="fc1173ac-280e-4cfe-aafb-65006f84bb93" providerId="ADAL" clId="{794EE67A-93C4-AE49-88C9-D46A7D782DCF}" dt="2022-08-19T02:17:42.419" v="724" actId="27636"/>
          <ac:spMkLst>
            <pc:docMk/>
            <pc:sldMk cId="3829957259" sldId="524"/>
            <ac:spMk id="5" creationId="{E51932BE-1B6F-4AB1-80BF-62AD583D03C3}"/>
          </ac:spMkLst>
        </pc:spChg>
      </pc:sldChg>
      <pc:sldChg chg="modSp add del mod modTransition">
        <pc:chgData name="Peter Laudati" userId="fc1173ac-280e-4cfe-aafb-65006f84bb93" providerId="ADAL" clId="{794EE67A-93C4-AE49-88C9-D46A7D782DCF}" dt="2022-08-19T02:17:42.421" v="725" actId="27636"/>
        <pc:sldMkLst>
          <pc:docMk/>
          <pc:sldMk cId="3162591600" sldId="525"/>
        </pc:sldMkLst>
        <pc:spChg chg="mod">
          <ac:chgData name="Peter Laudati" userId="fc1173ac-280e-4cfe-aafb-65006f84bb93" providerId="ADAL" clId="{794EE67A-93C4-AE49-88C9-D46A7D782DCF}" dt="2022-08-19T02:17:42.421" v="725" actId="27636"/>
          <ac:spMkLst>
            <pc:docMk/>
            <pc:sldMk cId="3162591600" sldId="525"/>
            <ac:spMk id="5" creationId="{E51932BE-1B6F-4AB1-80BF-62AD583D03C3}"/>
          </ac:spMkLst>
        </pc:spChg>
      </pc:sldChg>
      <pc:sldChg chg="addSp delSp modSp add del mod modClrScheme chgLayout">
        <pc:chgData name="Peter Laudati" userId="fc1173ac-280e-4cfe-aafb-65006f84bb93" providerId="ADAL" clId="{794EE67A-93C4-AE49-88C9-D46A7D782DCF}" dt="2022-08-19T01:59:34.969" v="447" actId="5793"/>
        <pc:sldMkLst>
          <pc:docMk/>
          <pc:sldMk cId="1052682720" sldId="551"/>
        </pc:sldMkLst>
        <pc:spChg chg="mod ord">
          <ac:chgData name="Peter Laudati" userId="fc1173ac-280e-4cfe-aafb-65006f84bb93" providerId="ADAL" clId="{794EE67A-93C4-AE49-88C9-D46A7D782DCF}" dt="2022-08-19T01:59:34.969" v="447" actId="5793"/>
          <ac:spMkLst>
            <pc:docMk/>
            <pc:sldMk cId="1052682720" sldId="551"/>
            <ac:spMk id="2" creationId="{F5F9A0B9-16EA-674C-9F51-93BF10956EE7}"/>
          </ac:spMkLst>
        </pc:spChg>
        <pc:spChg chg="add mod ord">
          <ac:chgData name="Peter Laudati" userId="fc1173ac-280e-4cfe-aafb-65006f84bb93" providerId="ADAL" clId="{794EE67A-93C4-AE49-88C9-D46A7D782DCF}" dt="2022-08-19T01:58:57.872" v="443" actId="20577"/>
          <ac:spMkLst>
            <pc:docMk/>
            <pc:sldMk cId="1052682720" sldId="551"/>
            <ac:spMk id="3" creationId="{07FD01F0-546B-457B-4DE1-6593B5E0B40B}"/>
          </ac:spMkLst>
        </pc:spChg>
        <pc:spChg chg="del mod">
          <ac:chgData name="Peter Laudati" userId="fc1173ac-280e-4cfe-aafb-65006f84bb93" providerId="ADAL" clId="{794EE67A-93C4-AE49-88C9-D46A7D782DCF}" dt="2022-08-19T01:59:02.103" v="444" actId="478"/>
          <ac:spMkLst>
            <pc:docMk/>
            <pc:sldMk cId="1052682720" sldId="551"/>
            <ac:spMk id="5" creationId="{0DADFA8C-24AF-3540-80D8-FFEAB44EB08A}"/>
          </ac:spMkLst>
        </pc:spChg>
      </pc:sldChg>
      <pc:sldChg chg="addSp delSp modSp add del mod modClrScheme chgLayout">
        <pc:chgData name="Peter Laudati" userId="fc1173ac-280e-4cfe-aafb-65006f84bb93" providerId="ADAL" clId="{794EE67A-93C4-AE49-88C9-D46A7D782DCF}" dt="2022-08-19T02:04:43.937" v="530" actId="20577"/>
        <pc:sldMkLst>
          <pc:docMk/>
          <pc:sldMk cId="638968379" sldId="552"/>
        </pc:sldMkLst>
        <pc:spChg chg="add del mod ord">
          <ac:chgData name="Peter Laudati" userId="fc1173ac-280e-4cfe-aafb-65006f84bb93" providerId="ADAL" clId="{794EE67A-93C4-AE49-88C9-D46A7D782DCF}" dt="2022-08-19T02:03:21.967" v="528" actId="700"/>
          <ac:spMkLst>
            <pc:docMk/>
            <pc:sldMk cId="638968379" sldId="552"/>
            <ac:spMk id="2" creationId="{AC2F8AC5-9FFD-AAA2-A2A4-314D36BA9783}"/>
          </ac:spMkLst>
        </pc:spChg>
        <pc:spChg chg="mod ord">
          <ac:chgData name="Peter Laudati" userId="fc1173ac-280e-4cfe-aafb-65006f84bb93" providerId="ADAL" clId="{794EE67A-93C4-AE49-88C9-D46A7D782DCF}" dt="2022-08-19T02:03:21.967" v="528" actId="700"/>
          <ac:spMkLst>
            <pc:docMk/>
            <pc:sldMk cId="638968379" sldId="552"/>
            <ac:spMk id="3" creationId="{746B64BB-EC4D-014D-8D10-96CFD95F6388}"/>
          </ac:spMkLst>
        </pc:spChg>
        <pc:spChg chg="mod">
          <ac:chgData name="Peter Laudati" userId="fc1173ac-280e-4cfe-aafb-65006f84bb93" providerId="ADAL" clId="{794EE67A-93C4-AE49-88C9-D46A7D782DCF}" dt="2022-08-19T02:04:43.937" v="530" actId="20577"/>
          <ac:spMkLst>
            <pc:docMk/>
            <pc:sldMk cId="638968379" sldId="552"/>
            <ac:spMk id="5" creationId="{715F3A0A-FA04-0F44-ADE1-04F968F188FF}"/>
          </ac:spMkLst>
        </pc:spChg>
      </pc:sldChg>
      <pc:sldChg chg="add del">
        <pc:chgData name="Peter Laudati" userId="fc1173ac-280e-4cfe-aafb-65006f84bb93" providerId="ADAL" clId="{794EE67A-93C4-AE49-88C9-D46A7D782DCF}" dt="2022-08-19T02:00:38.021" v="450"/>
        <pc:sldMkLst>
          <pc:docMk/>
          <pc:sldMk cId="3669502818" sldId="553"/>
        </pc:sldMkLst>
      </pc:sldChg>
      <pc:sldChg chg="addSp delSp modSp add del mod modClrScheme chgLayout">
        <pc:chgData name="Peter Laudati" userId="fc1173ac-280e-4cfe-aafb-65006f84bb93" providerId="ADAL" clId="{794EE67A-93C4-AE49-88C9-D46A7D782DCF}" dt="2022-08-19T02:19:34.801" v="817" actId="403"/>
        <pc:sldMkLst>
          <pc:docMk/>
          <pc:sldMk cId="3776219902" sldId="556"/>
        </pc:sldMkLst>
        <pc:spChg chg="mod ord">
          <ac:chgData name="Peter Laudati" userId="fc1173ac-280e-4cfe-aafb-65006f84bb93" providerId="ADAL" clId="{794EE67A-93C4-AE49-88C9-D46A7D782DCF}" dt="2022-08-19T02:19:13.512" v="805" actId="20577"/>
          <ac:spMkLst>
            <pc:docMk/>
            <pc:sldMk cId="3776219902" sldId="556"/>
            <ac:spMk id="2" creationId="{F5F9A0B9-16EA-674C-9F51-93BF10956EE7}"/>
          </ac:spMkLst>
        </pc:spChg>
        <pc:spChg chg="add mod ord">
          <ac:chgData name="Peter Laudati" userId="fc1173ac-280e-4cfe-aafb-65006f84bb93" providerId="ADAL" clId="{794EE67A-93C4-AE49-88C9-D46A7D782DCF}" dt="2022-08-19T02:18:55.708" v="770" actId="20577"/>
          <ac:spMkLst>
            <pc:docMk/>
            <pc:sldMk cId="3776219902" sldId="556"/>
            <ac:spMk id="3" creationId="{CC32B0C1-5087-18B0-399F-C9684F83168D}"/>
          </ac:spMkLst>
        </pc:spChg>
        <pc:spChg chg="add mod ord">
          <ac:chgData name="Peter Laudati" userId="fc1173ac-280e-4cfe-aafb-65006f84bb93" providerId="ADAL" clId="{794EE67A-93C4-AE49-88C9-D46A7D782DCF}" dt="2022-08-19T02:19:34.801" v="817" actId="403"/>
          <ac:spMkLst>
            <pc:docMk/>
            <pc:sldMk cId="3776219902" sldId="556"/>
            <ac:spMk id="4" creationId="{F4C24B55-7666-1565-1A32-90C2E713A81B}"/>
          </ac:spMkLst>
        </pc:spChg>
        <pc:spChg chg="del mod">
          <ac:chgData name="Peter Laudati" userId="fc1173ac-280e-4cfe-aafb-65006f84bb93" providerId="ADAL" clId="{794EE67A-93C4-AE49-88C9-D46A7D782DCF}" dt="2022-08-19T02:19:17.668" v="806" actId="478"/>
          <ac:spMkLst>
            <pc:docMk/>
            <pc:sldMk cId="3776219902" sldId="556"/>
            <ac:spMk id="5" creationId="{0DADFA8C-24AF-3540-80D8-FFEAB44EB08A}"/>
          </ac:spMkLst>
        </pc:spChg>
      </pc:sldChg>
      <pc:sldChg chg="addSp delSp modSp add mod modClrScheme chgLayout">
        <pc:chgData name="Peter Laudati" userId="fc1173ac-280e-4cfe-aafb-65006f84bb93" providerId="ADAL" clId="{794EE67A-93C4-AE49-88C9-D46A7D782DCF}" dt="2022-08-19T03:37:22.326" v="2035" actId="404"/>
        <pc:sldMkLst>
          <pc:docMk/>
          <pc:sldMk cId="2250512809" sldId="557"/>
        </pc:sldMkLst>
        <pc:spChg chg="mod ord">
          <ac:chgData name="Peter Laudati" userId="fc1173ac-280e-4cfe-aafb-65006f84bb93" providerId="ADAL" clId="{794EE67A-93C4-AE49-88C9-D46A7D782DCF}" dt="2022-08-19T03:37:03.219" v="2028" actId="20577"/>
          <ac:spMkLst>
            <pc:docMk/>
            <pc:sldMk cId="2250512809" sldId="557"/>
            <ac:spMk id="2" creationId="{F5F9A0B9-16EA-674C-9F51-93BF10956EE7}"/>
          </ac:spMkLst>
        </pc:spChg>
        <pc:spChg chg="add mod ord">
          <ac:chgData name="Peter Laudati" userId="fc1173ac-280e-4cfe-aafb-65006f84bb93" providerId="ADAL" clId="{794EE67A-93C4-AE49-88C9-D46A7D782DCF}" dt="2022-08-19T03:36:38.918" v="2009" actId="20577"/>
          <ac:spMkLst>
            <pc:docMk/>
            <pc:sldMk cId="2250512809" sldId="557"/>
            <ac:spMk id="3" creationId="{14416FDD-7D00-DD95-5A55-9776622E9391}"/>
          </ac:spMkLst>
        </pc:spChg>
        <pc:spChg chg="add mod ord">
          <ac:chgData name="Peter Laudati" userId="fc1173ac-280e-4cfe-aafb-65006f84bb93" providerId="ADAL" clId="{794EE67A-93C4-AE49-88C9-D46A7D782DCF}" dt="2022-08-19T03:37:22.326" v="2035" actId="404"/>
          <ac:spMkLst>
            <pc:docMk/>
            <pc:sldMk cId="2250512809" sldId="557"/>
            <ac:spMk id="4" creationId="{944D4F64-C219-4A43-E9DA-0C0BD78C592C}"/>
          </ac:spMkLst>
        </pc:spChg>
        <pc:spChg chg="del mod">
          <ac:chgData name="Peter Laudati" userId="fc1173ac-280e-4cfe-aafb-65006f84bb93" providerId="ADAL" clId="{794EE67A-93C4-AE49-88C9-D46A7D782DCF}" dt="2022-08-19T03:37:06.595" v="2029" actId="478"/>
          <ac:spMkLst>
            <pc:docMk/>
            <pc:sldMk cId="2250512809" sldId="557"/>
            <ac:spMk id="5" creationId="{0DADFA8C-24AF-3540-80D8-FFEAB44EB08A}"/>
          </ac:spMkLst>
        </pc:spChg>
      </pc:sldChg>
      <pc:sldChg chg="addSp delSp modSp add mod modClrScheme chgLayout">
        <pc:chgData name="Peter Laudati" userId="fc1173ac-280e-4cfe-aafb-65006f84bb93" providerId="ADAL" clId="{794EE67A-93C4-AE49-88C9-D46A7D782DCF}" dt="2022-08-19T03:27:37.804" v="1921" actId="20577"/>
        <pc:sldMkLst>
          <pc:docMk/>
          <pc:sldMk cId="44948052" sldId="571"/>
        </pc:sldMkLst>
        <pc:spChg chg="mod ord">
          <ac:chgData name="Peter Laudati" userId="fc1173ac-280e-4cfe-aafb-65006f84bb93" providerId="ADAL" clId="{794EE67A-93C4-AE49-88C9-D46A7D782DCF}" dt="2022-08-19T03:27:25.391" v="1917" actId="20577"/>
          <ac:spMkLst>
            <pc:docMk/>
            <pc:sldMk cId="44948052" sldId="571"/>
            <ac:spMk id="2" creationId="{F5F9A0B9-16EA-674C-9F51-93BF10956EE7}"/>
          </ac:spMkLst>
        </pc:spChg>
        <pc:spChg chg="add mod ord">
          <ac:chgData name="Peter Laudati" userId="fc1173ac-280e-4cfe-aafb-65006f84bb93" providerId="ADAL" clId="{794EE67A-93C4-AE49-88C9-D46A7D782DCF}" dt="2022-08-19T03:27:10.227" v="1878" actId="20577"/>
          <ac:spMkLst>
            <pc:docMk/>
            <pc:sldMk cId="44948052" sldId="571"/>
            <ac:spMk id="3" creationId="{8825EEE5-4775-1B75-8134-450AAB7DD83D}"/>
          </ac:spMkLst>
        </pc:spChg>
        <pc:spChg chg="add mod ord">
          <ac:chgData name="Peter Laudati" userId="fc1173ac-280e-4cfe-aafb-65006f84bb93" providerId="ADAL" clId="{794EE67A-93C4-AE49-88C9-D46A7D782DCF}" dt="2022-08-19T03:27:37.804" v="1921" actId="20577"/>
          <ac:spMkLst>
            <pc:docMk/>
            <pc:sldMk cId="44948052" sldId="571"/>
            <ac:spMk id="4" creationId="{01A9E9A3-27BF-4FE8-F79E-8E7D39D13756}"/>
          </ac:spMkLst>
        </pc:spChg>
        <pc:spChg chg="del mod">
          <ac:chgData name="Peter Laudati" userId="fc1173ac-280e-4cfe-aafb-65006f84bb93" providerId="ADAL" clId="{794EE67A-93C4-AE49-88C9-D46A7D782DCF}" dt="2022-08-19T03:27:30.184" v="1918" actId="478"/>
          <ac:spMkLst>
            <pc:docMk/>
            <pc:sldMk cId="44948052" sldId="571"/>
            <ac:spMk id="5" creationId="{0DADFA8C-24AF-3540-80D8-FFEAB44EB08A}"/>
          </ac:spMkLst>
        </pc:spChg>
      </pc:sldChg>
      <pc:sldChg chg="addSp delSp modSp mod modClrScheme chgLayout">
        <pc:chgData name="Peter Laudati" userId="fc1173ac-280e-4cfe-aafb-65006f84bb93" providerId="ADAL" clId="{794EE67A-93C4-AE49-88C9-D46A7D782DCF}" dt="2022-08-19T01:44:14.334" v="171" actId="1035"/>
        <pc:sldMkLst>
          <pc:docMk/>
          <pc:sldMk cId="1716161681" sldId="578"/>
        </pc:sldMkLst>
        <pc:spChg chg="add mod ord">
          <ac:chgData name="Peter Laudati" userId="fc1173ac-280e-4cfe-aafb-65006f84bb93" providerId="ADAL" clId="{794EE67A-93C4-AE49-88C9-D46A7D782DCF}" dt="2022-08-19T01:42:35.440" v="165" actId="20577"/>
          <ac:spMkLst>
            <pc:docMk/>
            <pc:sldMk cId="1716161681" sldId="578"/>
            <ac:spMk id="15" creationId="{E6B5D386-D6F2-5CD8-19F9-5EF9A4694394}"/>
          </ac:spMkLst>
        </pc:spChg>
        <pc:spChg chg="del mod">
          <ac:chgData name="Peter Laudati" userId="fc1173ac-280e-4cfe-aafb-65006f84bb93" providerId="ADAL" clId="{794EE67A-93C4-AE49-88C9-D46A7D782DCF}" dt="2022-08-19T01:42:38.423" v="167" actId="478"/>
          <ac:spMkLst>
            <pc:docMk/>
            <pc:sldMk cId="1716161681" sldId="578"/>
            <ac:spMk id="31" creationId="{00000000-0000-0000-0000-000000000000}"/>
          </ac:spMkLst>
        </pc:spChg>
        <pc:picChg chg="add mod">
          <ac:chgData name="Peter Laudati" userId="fc1173ac-280e-4cfe-aafb-65006f84bb93" providerId="ADAL" clId="{794EE67A-93C4-AE49-88C9-D46A7D782DCF}" dt="2022-08-19T01:44:14.334" v="171" actId="1035"/>
          <ac:picMkLst>
            <pc:docMk/>
            <pc:sldMk cId="1716161681" sldId="578"/>
            <ac:picMk id="3" creationId="{F56DE7B0-A564-222D-41A9-493EBFD3158D}"/>
          </ac:picMkLst>
        </pc:picChg>
        <pc:picChg chg="add mod">
          <ac:chgData name="Peter Laudati" userId="fc1173ac-280e-4cfe-aafb-65006f84bb93" providerId="ADAL" clId="{794EE67A-93C4-AE49-88C9-D46A7D782DCF}" dt="2022-08-19T01:43:59.737" v="170" actId="1035"/>
          <ac:picMkLst>
            <pc:docMk/>
            <pc:sldMk cId="1716161681" sldId="578"/>
            <ac:picMk id="5" creationId="{5A9AD7A9-203E-B757-FE14-A39885572A46}"/>
          </ac:picMkLst>
        </pc:picChg>
        <pc:picChg chg="del">
          <ac:chgData name="Peter Laudati" userId="fc1173ac-280e-4cfe-aafb-65006f84bb93" providerId="ADAL" clId="{794EE67A-93C4-AE49-88C9-D46A7D782DCF}" dt="2022-08-19T01:41:04.986" v="56" actId="478"/>
          <ac:picMkLst>
            <pc:docMk/>
            <pc:sldMk cId="1716161681" sldId="578"/>
            <ac:picMk id="6" creationId="{05326D77-BEED-4F9E-AE7F-CA6C063F8DD2}"/>
          </ac:picMkLst>
        </pc:picChg>
        <pc:picChg chg="add mod">
          <ac:chgData name="Peter Laudati" userId="fc1173ac-280e-4cfe-aafb-65006f84bb93" providerId="ADAL" clId="{794EE67A-93C4-AE49-88C9-D46A7D782DCF}" dt="2022-08-19T01:41:01.523" v="54" actId="1036"/>
          <ac:picMkLst>
            <pc:docMk/>
            <pc:sldMk cId="1716161681" sldId="578"/>
            <ac:picMk id="8" creationId="{BDA313B1-4633-27E6-BB7D-FAA775BAF4C3}"/>
          </ac:picMkLst>
        </pc:picChg>
        <pc:picChg chg="add mod">
          <ac:chgData name="Peter Laudati" userId="fc1173ac-280e-4cfe-aafb-65006f84bb93" providerId="ADAL" clId="{794EE67A-93C4-AE49-88C9-D46A7D782DCF}" dt="2022-08-19T01:41:23.850" v="66" actId="1076"/>
          <ac:picMkLst>
            <pc:docMk/>
            <pc:sldMk cId="1716161681" sldId="578"/>
            <ac:picMk id="10" creationId="{DF336D6C-507F-CCBA-1BC7-568B7117DCF6}"/>
          </ac:picMkLst>
        </pc:picChg>
        <pc:picChg chg="add mod">
          <ac:chgData name="Peter Laudati" userId="fc1173ac-280e-4cfe-aafb-65006f84bb93" providerId="ADAL" clId="{794EE67A-93C4-AE49-88C9-D46A7D782DCF}" dt="2022-08-19T01:41:18.525" v="63" actId="1076"/>
          <ac:picMkLst>
            <pc:docMk/>
            <pc:sldMk cId="1716161681" sldId="578"/>
            <ac:picMk id="12" creationId="{BBD14644-A176-00DC-9FC5-E2D0A1DD8A61}"/>
          </ac:picMkLst>
        </pc:picChg>
        <pc:picChg chg="add mod">
          <ac:chgData name="Peter Laudati" userId="fc1173ac-280e-4cfe-aafb-65006f84bb93" providerId="ADAL" clId="{794EE67A-93C4-AE49-88C9-D46A7D782DCF}" dt="2022-08-19T01:41:14.535" v="60" actId="1076"/>
          <ac:picMkLst>
            <pc:docMk/>
            <pc:sldMk cId="1716161681" sldId="578"/>
            <ac:picMk id="14" creationId="{60DB4A84-95E1-FED7-90C3-8D40022B6E36}"/>
          </ac:picMkLst>
        </pc:picChg>
        <pc:picChg chg="del">
          <ac:chgData name="Peter Laudati" userId="fc1173ac-280e-4cfe-aafb-65006f84bb93" providerId="ADAL" clId="{794EE67A-93C4-AE49-88C9-D46A7D782DCF}" dt="2022-08-19T01:41:11.365" v="59" actId="478"/>
          <ac:picMkLst>
            <pc:docMk/>
            <pc:sldMk cId="1716161681" sldId="578"/>
            <ac:picMk id="39" creationId="{6B231C2B-72D6-4721-80C6-17B1569DC392}"/>
          </ac:picMkLst>
        </pc:picChg>
        <pc:picChg chg="del">
          <ac:chgData name="Peter Laudati" userId="fc1173ac-280e-4cfe-aafb-65006f84bb93" providerId="ADAL" clId="{794EE67A-93C4-AE49-88C9-D46A7D782DCF}" dt="2022-08-19T01:40:56.760" v="52" actId="478"/>
          <ac:picMkLst>
            <pc:docMk/>
            <pc:sldMk cId="1716161681" sldId="578"/>
            <ac:picMk id="41" creationId="{F743F1B3-F3E0-459D-9151-6013D1FD0D5A}"/>
          </ac:picMkLst>
        </pc:picChg>
        <pc:picChg chg="del">
          <ac:chgData name="Peter Laudati" userId="fc1173ac-280e-4cfe-aafb-65006f84bb93" providerId="ADAL" clId="{794EE67A-93C4-AE49-88C9-D46A7D782DCF}" dt="2022-08-19T01:41:16.652" v="62" actId="478"/>
          <ac:picMkLst>
            <pc:docMk/>
            <pc:sldMk cId="1716161681" sldId="578"/>
            <ac:picMk id="43" creationId="{53BF8744-EBAE-4574-A75E-7470AA4B3363}"/>
          </ac:picMkLst>
        </pc:picChg>
        <pc:picChg chg="del">
          <ac:chgData name="Peter Laudati" userId="fc1173ac-280e-4cfe-aafb-65006f84bb93" providerId="ADAL" clId="{794EE67A-93C4-AE49-88C9-D46A7D782DCF}" dt="2022-08-19T01:40:49.375" v="49" actId="478"/>
          <ac:picMkLst>
            <pc:docMk/>
            <pc:sldMk cId="1716161681" sldId="578"/>
            <ac:picMk id="51" creationId="{86AB9792-2F9B-4474-A9FB-0420F092A603}"/>
          </ac:picMkLst>
        </pc:picChg>
        <pc:picChg chg="del">
          <ac:chgData name="Peter Laudati" userId="fc1173ac-280e-4cfe-aafb-65006f84bb93" providerId="ADAL" clId="{794EE67A-93C4-AE49-88C9-D46A7D782DCF}" dt="2022-08-19T01:41:20.651" v="65" actId="478"/>
          <ac:picMkLst>
            <pc:docMk/>
            <pc:sldMk cId="1716161681" sldId="578"/>
            <ac:picMk id="52" creationId="{9085EBC7-A82B-4387-B97D-8BCE839D40B9}"/>
          </ac:picMkLst>
        </pc:picChg>
      </pc:sldChg>
      <pc:sldChg chg="addSp delSp modSp mod modClrScheme chgLayout">
        <pc:chgData name="Peter Laudati" userId="fc1173ac-280e-4cfe-aafb-65006f84bb93" providerId="ADAL" clId="{794EE67A-93C4-AE49-88C9-D46A7D782DCF}" dt="2022-08-19T01:42:14.176" v="142" actId="404"/>
        <pc:sldMkLst>
          <pc:docMk/>
          <pc:sldMk cId="4208591788" sldId="579"/>
        </pc:sldMkLst>
        <pc:spChg chg="add mod ord">
          <ac:chgData name="Peter Laudati" userId="fc1173ac-280e-4cfe-aafb-65006f84bb93" providerId="ADAL" clId="{794EE67A-93C4-AE49-88C9-D46A7D782DCF}" dt="2022-08-19T01:42:14.176" v="142" actId="404"/>
          <ac:spMkLst>
            <pc:docMk/>
            <pc:sldMk cId="4208591788" sldId="579"/>
            <ac:spMk id="2" creationId="{7E4D0DE7-C219-6943-FFFC-6BBCFD7EDA49}"/>
          </ac:spMkLst>
        </pc:spChg>
        <pc:spChg chg="mod">
          <ac:chgData name="Peter Laudati" userId="fc1173ac-280e-4cfe-aafb-65006f84bb93" providerId="ADAL" clId="{794EE67A-93C4-AE49-88C9-D46A7D782DCF}" dt="2022-08-19T01:33:09.461" v="24" actId="108"/>
          <ac:spMkLst>
            <pc:docMk/>
            <pc:sldMk cId="4208591788" sldId="579"/>
            <ac:spMk id="4" creationId="{00000000-0000-0000-0000-000000000000}"/>
          </ac:spMkLst>
        </pc:spChg>
        <pc:spChg chg="mod">
          <ac:chgData name="Peter Laudati" userId="fc1173ac-280e-4cfe-aafb-65006f84bb93" providerId="ADAL" clId="{794EE67A-93C4-AE49-88C9-D46A7D782DCF}" dt="2022-08-19T01:31:43.784" v="6" actId="108"/>
          <ac:spMkLst>
            <pc:docMk/>
            <pc:sldMk cId="4208591788" sldId="579"/>
            <ac:spMk id="5" creationId="{00000000-0000-0000-0000-000000000000}"/>
          </ac:spMkLst>
        </pc:spChg>
        <pc:spChg chg="mod">
          <ac:chgData name="Peter Laudati" userId="fc1173ac-280e-4cfe-aafb-65006f84bb93" providerId="ADAL" clId="{794EE67A-93C4-AE49-88C9-D46A7D782DCF}" dt="2022-08-19T01:33:13.050" v="25" actId="108"/>
          <ac:spMkLst>
            <pc:docMk/>
            <pc:sldMk cId="4208591788" sldId="579"/>
            <ac:spMk id="11" creationId="{00000000-0000-0000-0000-000000000000}"/>
          </ac:spMkLst>
        </pc:spChg>
        <pc:spChg chg="mod">
          <ac:chgData name="Peter Laudati" userId="fc1173ac-280e-4cfe-aafb-65006f84bb93" providerId="ADAL" clId="{794EE67A-93C4-AE49-88C9-D46A7D782DCF}" dt="2022-08-19T01:33:31.636" v="28" actId="207"/>
          <ac:spMkLst>
            <pc:docMk/>
            <pc:sldMk cId="4208591788" sldId="579"/>
            <ac:spMk id="18" creationId="{00000000-0000-0000-0000-000000000000}"/>
          </ac:spMkLst>
        </pc:spChg>
        <pc:spChg chg="mod">
          <ac:chgData name="Peter Laudati" userId="fc1173ac-280e-4cfe-aafb-65006f84bb93" providerId="ADAL" clId="{794EE67A-93C4-AE49-88C9-D46A7D782DCF}" dt="2022-08-19T01:33:25.216" v="27" actId="108"/>
          <ac:spMkLst>
            <pc:docMk/>
            <pc:sldMk cId="4208591788" sldId="579"/>
            <ac:spMk id="20" creationId="{00000000-0000-0000-0000-000000000000}"/>
          </ac:spMkLst>
        </pc:spChg>
        <pc:spChg chg="mod">
          <ac:chgData name="Peter Laudati" userId="fc1173ac-280e-4cfe-aafb-65006f84bb93" providerId="ADAL" clId="{794EE67A-93C4-AE49-88C9-D46A7D782DCF}" dt="2022-08-19T01:32:52.736" v="20" actId="207"/>
          <ac:spMkLst>
            <pc:docMk/>
            <pc:sldMk cId="4208591788" sldId="579"/>
            <ac:spMk id="21" creationId="{00000000-0000-0000-0000-000000000000}"/>
          </ac:spMkLst>
        </pc:spChg>
        <pc:spChg chg="mod">
          <ac:chgData name="Peter Laudati" userId="fc1173ac-280e-4cfe-aafb-65006f84bb93" providerId="ADAL" clId="{794EE67A-93C4-AE49-88C9-D46A7D782DCF}" dt="2022-08-19T01:32:09.075" v="12" actId="108"/>
          <ac:spMkLst>
            <pc:docMk/>
            <pc:sldMk cId="4208591788" sldId="579"/>
            <ac:spMk id="22" creationId="{00000000-0000-0000-0000-000000000000}"/>
          </ac:spMkLst>
        </pc:spChg>
        <pc:spChg chg="mod">
          <ac:chgData name="Peter Laudati" userId="fc1173ac-280e-4cfe-aafb-65006f84bb93" providerId="ADAL" clId="{794EE67A-93C4-AE49-88C9-D46A7D782DCF}" dt="2022-08-19T01:32:12.316" v="13" actId="108"/>
          <ac:spMkLst>
            <pc:docMk/>
            <pc:sldMk cId="4208591788" sldId="579"/>
            <ac:spMk id="24" creationId="{00000000-0000-0000-0000-000000000000}"/>
          </ac:spMkLst>
        </pc:spChg>
        <pc:spChg chg="mod">
          <ac:chgData name="Peter Laudati" userId="fc1173ac-280e-4cfe-aafb-65006f84bb93" providerId="ADAL" clId="{794EE67A-93C4-AE49-88C9-D46A7D782DCF}" dt="2022-08-19T01:32:49.491" v="19" actId="207"/>
          <ac:spMkLst>
            <pc:docMk/>
            <pc:sldMk cId="4208591788" sldId="579"/>
            <ac:spMk id="28" creationId="{00000000-0000-0000-0000-000000000000}"/>
          </ac:spMkLst>
        </pc:spChg>
        <pc:spChg chg="mod">
          <ac:chgData name="Peter Laudati" userId="fc1173ac-280e-4cfe-aafb-65006f84bb93" providerId="ADAL" clId="{794EE67A-93C4-AE49-88C9-D46A7D782DCF}" dt="2022-08-19T01:32:06.290" v="11" actId="108"/>
          <ac:spMkLst>
            <pc:docMk/>
            <pc:sldMk cId="4208591788" sldId="579"/>
            <ac:spMk id="29" creationId="{00000000-0000-0000-0000-000000000000}"/>
          </ac:spMkLst>
        </pc:spChg>
        <pc:spChg chg="mod">
          <ac:chgData name="Peter Laudati" userId="fc1173ac-280e-4cfe-aafb-65006f84bb93" providerId="ADAL" clId="{794EE67A-93C4-AE49-88C9-D46A7D782DCF}" dt="2022-08-19T01:31:29.750" v="3" actId="108"/>
          <ac:spMkLst>
            <pc:docMk/>
            <pc:sldMk cId="4208591788" sldId="579"/>
            <ac:spMk id="30" creationId="{6622A505-16E0-4067-A4B6-2A5F2CD0BFA8}"/>
          </ac:spMkLst>
        </pc:spChg>
        <pc:spChg chg="del">
          <ac:chgData name="Peter Laudati" userId="fc1173ac-280e-4cfe-aafb-65006f84bb93" providerId="ADAL" clId="{794EE67A-93C4-AE49-88C9-D46A7D782DCF}" dt="2022-08-19T01:41:55.618" v="137" actId="478"/>
          <ac:spMkLst>
            <pc:docMk/>
            <pc:sldMk cId="4208591788" sldId="579"/>
            <ac:spMk id="31" creationId="{00000000-0000-0000-0000-000000000000}"/>
          </ac:spMkLst>
        </pc:spChg>
        <pc:spChg chg="mod">
          <ac:chgData name="Peter Laudati" userId="fc1173ac-280e-4cfe-aafb-65006f84bb93" providerId="ADAL" clId="{794EE67A-93C4-AE49-88C9-D46A7D782DCF}" dt="2022-08-19T01:31:46.825" v="7" actId="108"/>
          <ac:spMkLst>
            <pc:docMk/>
            <pc:sldMk cId="4208591788" sldId="579"/>
            <ac:spMk id="32" creationId="{00000000-0000-0000-0000-000000000000}"/>
          </ac:spMkLst>
        </pc:spChg>
        <pc:spChg chg="mod">
          <ac:chgData name="Peter Laudati" userId="fc1173ac-280e-4cfe-aafb-65006f84bb93" providerId="ADAL" clId="{794EE67A-93C4-AE49-88C9-D46A7D782DCF}" dt="2022-08-19T01:32:55.358" v="21" actId="207"/>
          <ac:spMkLst>
            <pc:docMk/>
            <pc:sldMk cId="4208591788" sldId="579"/>
            <ac:spMk id="33" creationId="{00000000-0000-0000-0000-000000000000}"/>
          </ac:spMkLst>
        </pc:spChg>
        <pc:spChg chg="mod">
          <ac:chgData name="Peter Laudati" userId="fc1173ac-280e-4cfe-aafb-65006f84bb93" providerId="ADAL" clId="{794EE67A-93C4-AE49-88C9-D46A7D782DCF}" dt="2022-08-19T01:31:36.392" v="4" actId="108"/>
          <ac:spMkLst>
            <pc:docMk/>
            <pc:sldMk cId="4208591788" sldId="579"/>
            <ac:spMk id="34" creationId="{76AF0E02-242C-4D83-97EC-71CAD3F05650}"/>
          </ac:spMkLst>
        </pc:spChg>
        <pc:spChg chg="mod">
          <ac:chgData name="Peter Laudati" userId="fc1173ac-280e-4cfe-aafb-65006f84bb93" providerId="ADAL" clId="{794EE67A-93C4-AE49-88C9-D46A7D782DCF}" dt="2022-08-19T01:31:25.850" v="1" actId="108"/>
          <ac:spMkLst>
            <pc:docMk/>
            <pc:sldMk cId="4208591788" sldId="579"/>
            <ac:spMk id="35" creationId="{17D07E63-7501-4AD5-BE02-B9A24DF595AC}"/>
          </ac:spMkLst>
        </pc:spChg>
        <pc:spChg chg="mod">
          <ac:chgData name="Peter Laudati" userId="fc1173ac-280e-4cfe-aafb-65006f84bb93" providerId="ADAL" clId="{794EE67A-93C4-AE49-88C9-D46A7D782DCF}" dt="2022-08-19T01:31:21.087" v="0" actId="108"/>
          <ac:spMkLst>
            <pc:docMk/>
            <pc:sldMk cId="4208591788" sldId="579"/>
            <ac:spMk id="36" creationId="{F8D695E6-01C2-49AF-8179-3F098488EBFA}"/>
          </ac:spMkLst>
        </pc:spChg>
        <pc:spChg chg="mod">
          <ac:chgData name="Peter Laudati" userId="fc1173ac-280e-4cfe-aafb-65006f84bb93" providerId="ADAL" clId="{794EE67A-93C4-AE49-88C9-D46A7D782DCF}" dt="2022-08-19T01:33:31.636" v="28" actId="207"/>
          <ac:spMkLst>
            <pc:docMk/>
            <pc:sldMk cId="4208591788" sldId="579"/>
            <ac:spMk id="37" creationId="{716AF981-8C24-4904-94D7-6F1A368CF3DB}"/>
          </ac:spMkLst>
        </pc:spChg>
        <pc:spChg chg="mod">
          <ac:chgData name="Peter Laudati" userId="fc1173ac-280e-4cfe-aafb-65006f84bb93" providerId="ADAL" clId="{794EE67A-93C4-AE49-88C9-D46A7D782DCF}" dt="2022-08-19T01:33:22.764" v="26" actId="108"/>
          <ac:spMkLst>
            <pc:docMk/>
            <pc:sldMk cId="4208591788" sldId="579"/>
            <ac:spMk id="40" creationId="{7E808E47-658D-4B12-B99F-B1B2C1E9BAF9}"/>
          </ac:spMkLst>
        </pc:spChg>
        <pc:spChg chg="mod">
          <ac:chgData name="Peter Laudati" userId="fc1173ac-280e-4cfe-aafb-65006f84bb93" providerId="ADAL" clId="{794EE67A-93C4-AE49-88C9-D46A7D782DCF}" dt="2022-08-19T01:32:41.801" v="17" actId="207"/>
          <ac:spMkLst>
            <pc:docMk/>
            <pc:sldMk cId="4208591788" sldId="579"/>
            <ac:spMk id="42" creationId="{6065DB31-C788-4909-96C1-2DEADBE090BB}"/>
          </ac:spMkLst>
        </pc:spChg>
        <pc:spChg chg="mod">
          <ac:chgData name="Peter Laudati" userId="fc1173ac-280e-4cfe-aafb-65006f84bb93" providerId="ADAL" clId="{794EE67A-93C4-AE49-88C9-D46A7D782DCF}" dt="2022-08-19T01:32:00.441" v="9" actId="108"/>
          <ac:spMkLst>
            <pc:docMk/>
            <pc:sldMk cId="4208591788" sldId="579"/>
            <ac:spMk id="44" creationId="{EAD197C2-4BEC-49E4-8479-02DA2AE61405}"/>
          </ac:spMkLst>
        </pc:spChg>
        <pc:spChg chg="mod">
          <ac:chgData name="Peter Laudati" userId="fc1173ac-280e-4cfe-aafb-65006f84bb93" providerId="ADAL" clId="{794EE67A-93C4-AE49-88C9-D46A7D782DCF}" dt="2022-08-19T01:32:03.636" v="10" actId="108"/>
          <ac:spMkLst>
            <pc:docMk/>
            <pc:sldMk cId="4208591788" sldId="579"/>
            <ac:spMk id="45" creationId="{433E550B-9884-4C56-9789-682C5D342667}"/>
          </ac:spMkLst>
        </pc:spChg>
        <pc:spChg chg="mod">
          <ac:chgData name="Peter Laudati" userId="fc1173ac-280e-4cfe-aafb-65006f84bb93" providerId="ADAL" clId="{794EE67A-93C4-AE49-88C9-D46A7D782DCF}" dt="2022-08-19T01:32:27.233" v="14" actId="207"/>
          <ac:spMkLst>
            <pc:docMk/>
            <pc:sldMk cId="4208591788" sldId="579"/>
            <ac:spMk id="46" creationId="{405DC7DB-E1A4-4AAD-BCBB-3584CEBE7C79}"/>
          </ac:spMkLst>
        </pc:spChg>
        <pc:spChg chg="mod">
          <ac:chgData name="Peter Laudati" userId="fc1173ac-280e-4cfe-aafb-65006f84bb93" providerId="ADAL" clId="{794EE67A-93C4-AE49-88C9-D46A7D782DCF}" dt="2022-08-19T01:31:57.324" v="8" actId="108"/>
          <ac:spMkLst>
            <pc:docMk/>
            <pc:sldMk cId="4208591788" sldId="579"/>
            <ac:spMk id="47" creationId="{AA3CB8FE-703A-46D6-9D9D-5D8B79D6440F}"/>
          </ac:spMkLst>
        </pc:spChg>
        <pc:spChg chg="mod">
          <ac:chgData name="Peter Laudati" userId="fc1173ac-280e-4cfe-aafb-65006f84bb93" providerId="ADAL" clId="{794EE67A-93C4-AE49-88C9-D46A7D782DCF}" dt="2022-08-19T01:33:04.930" v="22" actId="108"/>
          <ac:spMkLst>
            <pc:docMk/>
            <pc:sldMk cId="4208591788" sldId="579"/>
            <ac:spMk id="49" creationId="{28532E18-5C07-45D2-AE30-67BFAD103B2A}"/>
          </ac:spMkLst>
        </pc:spChg>
        <pc:spChg chg="mod">
          <ac:chgData name="Peter Laudati" userId="fc1173ac-280e-4cfe-aafb-65006f84bb93" providerId="ADAL" clId="{794EE67A-93C4-AE49-88C9-D46A7D782DCF}" dt="2022-08-19T01:32:44.709" v="18" actId="207"/>
          <ac:spMkLst>
            <pc:docMk/>
            <pc:sldMk cId="4208591788" sldId="579"/>
            <ac:spMk id="50" creationId="{16C6955C-BD99-4BD6-9E51-B7D587CFB6AC}"/>
          </ac:spMkLst>
        </pc:spChg>
      </pc:sldChg>
      <pc:sldChg chg="addSp delSp modSp add del mod setBg modClrScheme chgLayout">
        <pc:chgData name="Peter Laudati" userId="fc1173ac-280e-4cfe-aafb-65006f84bb93" providerId="ADAL" clId="{794EE67A-93C4-AE49-88C9-D46A7D782DCF}" dt="2022-08-19T01:56:29.901" v="349" actId="478"/>
        <pc:sldMkLst>
          <pc:docMk/>
          <pc:sldMk cId="2586417567" sldId="580"/>
        </pc:sldMkLst>
        <pc:spChg chg="mod">
          <ac:chgData name="Peter Laudati" userId="fc1173ac-280e-4cfe-aafb-65006f84bb93" providerId="ADAL" clId="{794EE67A-93C4-AE49-88C9-D46A7D782DCF}" dt="2022-08-19T01:55:41.434" v="309" actId="207"/>
          <ac:spMkLst>
            <pc:docMk/>
            <pc:sldMk cId="2586417567" sldId="580"/>
            <ac:spMk id="2" creationId="{28ED752D-E44C-4552-AE9C-2086182E0D81}"/>
          </ac:spMkLst>
        </pc:spChg>
        <pc:spChg chg="add mod ord">
          <ac:chgData name="Peter Laudati" userId="fc1173ac-280e-4cfe-aafb-65006f84bb93" providerId="ADAL" clId="{794EE67A-93C4-AE49-88C9-D46A7D782DCF}" dt="2022-08-19T01:56:26.261" v="348" actId="20577"/>
          <ac:spMkLst>
            <pc:docMk/>
            <pc:sldMk cId="2586417567" sldId="580"/>
            <ac:spMk id="3" creationId="{5D9F1ED9-65F4-E5F3-A3C8-4DEF81195B51}"/>
          </ac:spMkLst>
        </pc:spChg>
        <pc:spChg chg="del">
          <ac:chgData name="Peter Laudati" userId="fc1173ac-280e-4cfe-aafb-65006f84bb93" providerId="ADAL" clId="{794EE67A-93C4-AE49-88C9-D46A7D782DCF}" dt="2022-08-19T01:56:29.901" v="349" actId="478"/>
          <ac:spMkLst>
            <pc:docMk/>
            <pc:sldMk cId="2586417567" sldId="580"/>
            <ac:spMk id="31" creationId="{00000000-0000-0000-0000-000000000000}"/>
          </ac:spMkLst>
        </pc:spChg>
        <pc:spChg chg="mod">
          <ac:chgData name="Peter Laudati" userId="fc1173ac-280e-4cfe-aafb-65006f84bb93" providerId="ADAL" clId="{794EE67A-93C4-AE49-88C9-D46A7D782DCF}" dt="2022-08-19T01:53:54.549" v="305" actId="207"/>
          <ac:spMkLst>
            <pc:docMk/>
            <pc:sldMk cId="2586417567" sldId="580"/>
            <ac:spMk id="62" creationId="{A4EF9EF4-8E81-4AEB-A0ED-D1392384EB49}"/>
          </ac:spMkLst>
        </pc:spChg>
      </pc:sldChg>
      <pc:sldChg chg="del">
        <pc:chgData name="Peter Laudati" userId="fc1173ac-280e-4cfe-aafb-65006f84bb93" providerId="ADAL" clId="{794EE67A-93C4-AE49-88C9-D46A7D782DCF}" dt="2022-08-19T01:45:54.737" v="198" actId="2696"/>
        <pc:sldMkLst>
          <pc:docMk/>
          <pc:sldMk cId="1318008125" sldId="582"/>
        </pc:sldMkLst>
      </pc:sldChg>
      <pc:sldChg chg="add del setBg">
        <pc:chgData name="Peter Laudati" userId="fc1173ac-280e-4cfe-aafb-65006f84bb93" providerId="ADAL" clId="{794EE67A-93C4-AE49-88C9-D46A7D782DCF}" dt="2022-08-19T01:53:25.025" v="304" actId="2696"/>
        <pc:sldMkLst>
          <pc:docMk/>
          <pc:sldMk cId="3900601390" sldId="586"/>
        </pc:sldMkLst>
      </pc:sldChg>
      <pc:sldChg chg="addSp delSp modSp add del mod setBg modClrScheme chgLayout">
        <pc:chgData name="Peter Laudati" userId="fc1173ac-280e-4cfe-aafb-65006f84bb93" providerId="ADAL" clId="{794EE67A-93C4-AE49-88C9-D46A7D782DCF}" dt="2022-08-19T02:07:39.569" v="623" actId="207"/>
        <pc:sldMkLst>
          <pc:docMk/>
          <pc:sldMk cId="3148819578" sldId="588"/>
        </pc:sldMkLst>
        <pc:spChg chg="add mod ord">
          <ac:chgData name="Peter Laudati" userId="fc1173ac-280e-4cfe-aafb-65006f84bb93" providerId="ADAL" clId="{794EE67A-93C4-AE49-88C9-D46A7D782DCF}" dt="2022-08-19T02:02:43.674" v="518" actId="404"/>
          <ac:spMkLst>
            <pc:docMk/>
            <pc:sldMk cId="3148819578" sldId="588"/>
            <ac:spMk id="2" creationId="{EFD80ACD-803E-1803-7EDB-8C85C3CEE081}"/>
          </ac:spMkLst>
        </pc:spChg>
        <pc:spChg chg="mod">
          <ac:chgData name="Peter Laudati" userId="fc1173ac-280e-4cfe-aafb-65006f84bb93" providerId="ADAL" clId="{794EE67A-93C4-AE49-88C9-D46A7D782DCF}" dt="2022-08-19T02:01:51.689" v="452" actId="207"/>
          <ac:spMkLst>
            <pc:docMk/>
            <pc:sldMk cId="3148819578" sldId="588"/>
            <ac:spMk id="12" creationId="{899599E2-6E9D-40EC-A943-E2AE58A0D415}"/>
          </ac:spMkLst>
        </pc:spChg>
        <pc:spChg chg="mod">
          <ac:chgData name="Peter Laudati" userId="fc1173ac-280e-4cfe-aafb-65006f84bb93" providerId="ADAL" clId="{794EE67A-93C4-AE49-88C9-D46A7D782DCF}" dt="2022-08-19T02:01:44.674" v="451" actId="207"/>
          <ac:spMkLst>
            <pc:docMk/>
            <pc:sldMk cId="3148819578" sldId="588"/>
            <ac:spMk id="16" creationId="{2F6D8363-29A2-41FC-9B0C-DD38DE565782}"/>
          </ac:spMkLst>
        </pc:spChg>
        <pc:spChg chg="mod">
          <ac:chgData name="Peter Laudati" userId="fc1173ac-280e-4cfe-aafb-65006f84bb93" providerId="ADAL" clId="{794EE67A-93C4-AE49-88C9-D46A7D782DCF}" dt="2022-08-19T02:07:39.569" v="623" actId="207"/>
          <ac:spMkLst>
            <pc:docMk/>
            <pc:sldMk cId="3148819578" sldId="588"/>
            <ac:spMk id="18" creationId="{78A29874-B33B-4DD5-A023-F3EA36533786}"/>
          </ac:spMkLst>
        </pc:spChg>
        <pc:spChg chg="del">
          <ac:chgData name="Peter Laudati" userId="fc1173ac-280e-4cfe-aafb-65006f84bb93" providerId="ADAL" clId="{794EE67A-93C4-AE49-88C9-D46A7D782DCF}" dt="2022-08-19T02:02:19.521" v="510" actId="478"/>
          <ac:spMkLst>
            <pc:docMk/>
            <pc:sldMk cId="3148819578" sldId="588"/>
            <ac:spMk id="31" creationId="{00000000-0000-0000-0000-000000000000}"/>
          </ac:spMkLst>
        </pc:spChg>
      </pc:sldChg>
      <pc:sldChg chg="addSp delSp modSp add del mod setBg modClrScheme chgLayout">
        <pc:chgData name="Peter Laudati" userId="fc1173ac-280e-4cfe-aafb-65006f84bb93" providerId="ADAL" clId="{794EE67A-93C4-AE49-88C9-D46A7D782DCF}" dt="2022-08-19T01:58:12.647" v="399" actId="478"/>
        <pc:sldMkLst>
          <pc:docMk/>
          <pc:sldMk cId="3621611381" sldId="590"/>
        </pc:sldMkLst>
        <pc:spChg chg="add mod ord">
          <ac:chgData name="Peter Laudati" userId="fc1173ac-280e-4cfe-aafb-65006f84bb93" providerId="ADAL" clId="{794EE67A-93C4-AE49-88C9-D46A7D782DCF}" dt="2022-08-19T01:58:10.142" v="398" actId="20577"/>
          <ac:spMkLst>
            <pc:docMk/>
            <pc:sldMk cId="3621611381" sldId="590"/>
            <ac:spMk id="2" creationId="{BDA93CC2-4B11-EFC9-93AB-74353EE17EB1}"/>
          </ac:spMkLst>
        </pc:spChg>
        <pc:spChg chg="mod">
          <ac:chgData name="Peter Laudati" userId="fc1173ac-280e-4cfe-aafb-65006f84bb93" providerId="ADAL" clId="{794EE67A-93C4-AE49-88C9-D46A7D782DCF}" dt="2022-08-19T01:57:16.375" v="350" actId="207"/>
          <ac:spMkLst>
            <pc:docMk/>
            <pc:sldMk cId="3621611381" sldId="590"/>
            <ac:spMk id="12" creationId="{899599E2-6E9D-40EC-A943-E2AE58A0D415}"/>
          </ac:spMkLst>
        </pc:spChg>
        <pc:spChg chg="mod">
          <ac:chgData name="Peter Laudati" userId="fc1173ac-280e-4cfe-aafb-65006f84bb93" providerId="ADAL" clId="{794EE67A-93C4-AE49-88C9-D46A7D782DCF}" dt="2022-08-19T01:57:27.917" v="351" actId="207"/>
          <ac:spMkLst>
            <pc:docMk/>
            <pc:sldMk cId="3621611381" sldId="590"/>
            <ac:spMk id="16" creationId="{2F6D8363-29A2-41FC-9B0C-DD38DE565782}"/>
          </ac:spMkLst>
        </pc:spChg>
        <pc:spChg chg="mod">
          <ac:chgData name="Peter Laudati" userId="fc1173ac-280e-4cfe-aafb-65006f84bb93" providerId="ADAL" clId="{794EE67A-93C4-AE49-88C9-D46A7D782DCF}" dt="2022-08-19T01:57:55.790" v="353" actId="207"/>
          <ac:spMkLst>
            <pc:docMk/>
            <pc:sldMk cId="3621611381" sldId="590"/>
            <ac:spMk id="17" creationId="{E50A4129-70A6-4D59-B289-7CB8F708C9F6}"/>
          </ac:spMkLst>
        </pc:spChg>
        <pc:spChg chg="del">
          <ac:chgData name="Peter Laudati" userId="fc1173ac-280e-4cfe-aafb-65006f84bb93" providerId="ADAL" clId="{794EE67A-93C4-AE49-88C9-D46A7D782DCF}" dt="2022-08-19T01:58:12.647" v="399" actId="478"/>
          <ac:spMkLst>
            <pc:docMk/>
            <pc:sldMk cId="3621611381" sldId="590"/>
            <ac:spMk id="31" creationId="{00000000-0000-0000-0000-000000000000}"/>
          </ac:spMkLst>
        </pc:spChg>
      </pc:sldChg>
      <pc:sldChg chg="addSp delSp modSp add del mod setBg modClrScheme chgLayout">
        <pc:chgData name="Peter Laudati" userId="fc1173ac-280e-4cfe-aafb-65006f84bb93" providerId="ADAL" clId="{794EE67A-93C4-AE49-88C9-D46A7D782DCF}" dt="2022-08-19T02:10:35.667" v="635" actId="108"/>
        <pc:sldMkLst>
          <pc:docMk/>
          <pc:sldMk cId="2212567070" sldId="592"/>
        </pc:sldMkLst>
        <pc:spChg chg="add mod ord">
          <ac:chgData name="Peter Laudati" userId="fc1173ac-280e-4cfe-aafb-65006f84bb93" providerId="ADAL" clId="{794EE67A-93C4-AE49-88C9-D46A7D782DCF}" dt="2022-08-19T02:09:47.007" v="626" actId="207"/>
          <ac:spMkLst>
            <pc:docMk/>
            <pc:sldMk cId="2212567070" sldId="592"/>
            <ac:spMk id="2" creationId="{3B0C32DE-A313-B531-5D28-032C9EF18D2E}"/>
          </ac:spMkLst>
        </pc:spChg>
        <pc:spChg chg="mod">
          <ac:chgData name="Peter Laudati" userId="fc1173ac-280e-4cfe-aafb-65006f84bb93" providerId="ADAL" clId="{794EE67A-93C4-AE49-88C9-D46A7D782DCF}" dt="2022-08-19T02:10:11.476" v="630" actId="207"/>
          <ac:spMkLst>
            <pc:docMk/>
            <pc:sldMk cId="2212567070" sldId="592"/>
            <ac:spMk id="3" creationId="{8316A03C-B294-4EB7-A0AA-33EF1605A771}"/>
          </ac:spMkLst>
        </pc:spChg>
        <pc:spChg chg="mod">
          <ac:chgData name="Peter Laudati" userId="fc1173ac-280e-4cfe-aafb-65006f84bb93" providerId="ADAL" clId="{794EE67A-93C4-AE49-88C9-D46A7D782DCF}" dt="2022-08-19T02:05:21.368" v="532" actId="207"/>
          <ac:spMkLst>
            <pc:docMk/>
            <pc:sldMk cId="2212567070" sldId="592"/>
            <ac:spMk id="12" creationId="{899599E2-6E9D-40EC-A943-E2AE58A0D415}"/>
          </ac:spMkLst>
        </pc:spChg>
        <pc:spChg chg="mod">
          <ac:chgData name="Peter Laudati" userId="fc1173ac-280e-4cfe-aafb-65006f84bb93" providerId="ADAL" clId="{794EE67A-93C4-AE49-88C9-D46A7D782DCF}" dt="2022-08-19T02:05:15.953" v="531" actId="207"/>
          <ac:spMkLst>
            <pc:docMk/>
            <pc:sldMk cId="2212567070" sldId="592"/>
            <ac:spMk id="16" creationId="{2F6D8363-29A2-41FC-9B0C-DD38DE565782}"/>
          </ac:spMkLst>
        </pc:spChg>
        <pc:spChg chg="mod">
          <ac:chgData name="Peter Laudati" userId="fc1173ac-280e-4cfe-aafb-65006f84bb93" providerId="ADAL" clId="{794EE67A-93C4-AE49-88C9-D46A7D782DCF}" dt="2022-08-19T02:10:01.368" v="629" actId="207"/>
          <ac:spMkLst>
            <pc:docMk/>
            <pc:sldMk cId="2212567070" sldId="592"/>
            <ac:spMk id="23" creationId="{DE007B44-4CCF-4A66-9649-2DBC83BE9993}"/>
          </ac:spMkLst>
        </pc:spChg>
        <pc:spChg chg="mod">
          <ac:chgData name="Peter Laudati" userId="fc1173ac-280e-4cfe-aafb-65006f84bb93" providerId="ADAL" clId="{794EE67A-93C4-AE49-88C9-D46A7D782DCF}" dt="2022-08-19T02:05:32.479" v="534" actId="207"/>
          <ac:spMkLst>
            <pc:docMk/>
            <pc:sldMk cId="2212567070" sldId="592"/>
            <ac:spMk id="24" creationId="{7109585C-3293-4AF8-ACB7-53C61DDE3AD2}"/>
          </ac:spMkLst>
        </pc:spChg>
        <pc:spChg chg="del">
          <ac:chgData name="Peter Laudati" userId="fc1173ac-280e-4cfe-aafb-65006f84bb93" providerId="ADAL" clId="{794EE67A-93C4-AE49-88C9-D46A7D782DCF}" dt="2022-08-19T02:06:24.513" v="607" actId="478"/>
          <ac:spMkLst>
            <pc:docMk/>
            <pc:sldMk cId="2212567070" sldId="592"/>
            <ac:spMk id="31" creationId="{00000000-0000-0000-0000-000000000000}"/>
          </ac:spMkLst>
        </pc:spChg>
        <pc:spChg chg="mod">
          <ac:chgData name="Peter Laudati" userId="fc1173ac-280e-4cfe-aafb-65006f84bb93" providerId="ADAL" clId="{794EE67A-93C4-AE49-88C9-D46A7D782DCF}" dt="2022-08-19T02:10:22.601" v="631" actId="108"/>
          <ac:spMkLst>
            <pc:docMk/>
            <pc:sldMk cId="2212567070" sldId="592"/>
            <ac:spMk id="32" creationId="{1955DBD4-F7AC-4016-BFCE-A1319CF8C8A1}"/>
          </ac:spMkLst>
        </pc:spChg>
        <pc:spChg chg="mod">
          <ac:chgData name="Peter Laudati" userId="fc1173ac-280e-4cfe-aafb-65006f84bb93" providerId="ADAL" clId="{794EE67A-93C4-AE49-88C9-D46A7D782DCF}" dt="2022-08-19T02:10:25.817" v="632" actId="108"/>
          <ac:spMkLst>
            <pc:docMk/>
            <pc:sldMk cId="2212567070" sldId="592"/>
            <ac:spMk id="33" creationId="{253794BF-91B6-4F6F-91C2-60B5CA6C0C17}"/>
          </ac:spMkLst>
        </pc:spChg>
        <pc:spChg chg="mod">
          <ac:chgData name="Peter Laudati" userId="fc1173ac-280e-4cfe-aafb-65006f84bb93" providerId="ADAL" clId="{794EE67A-93C4-AE49-88C9-D46A7D782DCF}" dt="2022-08-19T02:10:28.851" v="633" actId="108"/>
          <ac:spMkLst>
            <pc:docMk/>
            <pc:sldMk cId="2212567070" sldId="592"/>
            <ac:spMk id="34" creationId="{FE5CBBFB-80E2-404A-84D0-9519631641E6}"/>
          </ac:spMkLst>
        </pc:spChg>
        <pc:spChg chg="mod">
          <ac:chgData name="Peter Laudati" userId="fc1173ac-280e-4cfe-aafb-65006f84bb93" providerId="ADAL" clId="{794EE67A-93C4-AE49-88C9-D46A7D782DCF}" dt="2022-08-19T02:10:32.759" v="634" actId="108"/>
          <ac:spMkLst>
            <pc:docMk/>
            <pc:sldMk cId="2212567070" sldId="592"/>
            <ac:spMk id="35" creationId="{F4BCF839-0D5B-4960-A9DB-1EA86ED22998}"/>
          </ac:spMkLst>
        </pc:spChg>
        <pc:spChg chg="mod">
          <ac:chgData name="Peter Laudati" userId="fc1173ac-280e-4cfe-aafb-65006f84bb93" providerId="ADAL" clId="{794EE67A-93C4-AE49-88C9-D46A7D782DCF}" dt="2022-08-19T02:10:35.667" v="635" actId="108"/>
          <ac:spMkLst>
            <pc:docMk/>
            <pc:sldMk cId="2212567070" sldId="592"/>
            <ac:spMk id="36" creationId="{5DDA9923-4FB4-4F8E-B7DA-9C82949372FE}"/>
          </ac:spMkLst>
        </pc:spChg>
      </pc:sldChg>
      <pc:sldChg chg="addSp delSp modSp add del mod setBg modClrScheme chgLayout">
        <pc:chgData name="Peter Laudati" userId="fc1173ac-280e-4cfe-aafb-65006f84bb93" providerId="ADAL" clId="{794EE67A-93C4-AE49-88C9-D46A7D782DCF}" dt="2022-08-19T02:26:05.954" v="943" actId="207"/>
        <pc:sldMkLst>
          <pc:docMk/>
          <pc:sldMk cId="489688679" sldId="593"/>
        </pc:sldMkLst>
        <pc:spChg chg="add mod ord">
          <ac:chgData name="Peter Laudati" userId="fc1173ac-280e-4cfe-aafb-65006f84bb93" providerId="ADAL" clId="{794EE67A-93C4-AE49-88C9-D46A7D782DCF}" dt="2022-08-19T02:14:28.135" v="709" actId="1035"/>
          <ac:spMkLst>
            <pc:docMk/>
            <pc:sldMk cId="489688679" sldId="593"/>
            <ac:spMk id="2" creationId="{3E7E59CC-CEF9-B1BF-B9F4-616DEA8465B9}"/>
          </ac:spMkLst>
        </pc:spChg>
        <pc:spChg chg="mod">
          <ac:chgData name="Peter Laudati" userId="fc1173ac-280e-4cfe-aafb-65006f84bb93" providerId="ADAL" clId="{794EE67A-93C4-AE49-88C9-D46A7D782DCF}" dt="2022-08-19T02:12:48.087" v="639" actId="207"/>
          <ac:spMkLst>
            <pc:docMk/>
            <pc:sldMk cId="489688679" sldId="593"/>
            <ac:spMk id="4" creationId="{C7AB5D60-376A-4A4F-BC16-8FE1AB6A7741}"/>
          </ac:spMkLst>
        </pc:spChg>
        <pc:spChg chg="mod">
          <ac:chgData name="Peter Laudati" userId="fc1173ac-280e-4cfe-aafb-65006f84bb93" providerId="ADAL" clId="{794EE67A-93C4-AE49-88C9-D46A7D782DCF}" dt="2022-08-19T02:26:05.954" v="943" actId="207"/>
          <ac:spMkLst>
            <pc:docMk/>
            <pc:sldMk cId="489688679" sldId="593"/>
            <ac:spMk id="24" creationId="{62D5884F-942B-4BB5-B15B-957DAE527E67}"/>
          </ac:spMkLst>
        </pc:spChg>
        <pc:spChg chg="mod">
          <ac:chgData name="Peter Laudati" userId="fc1173ac-280e-4cfe-aafb-65006f84bb93" providerId="ADAL" clId="{794EE67A-93C4-AE49-88C9-D46A7D782DCF}" dt="2022-08-19T02:12:38.370" v="638" actId="207"/>
          <ac:spMkLst>
            <pc:docMk/>
            <pc:sldMk cId="489688679" sldId="593"/>
            <ac:spMk id="27" creationId="{81292616-68C3-4245-BB9A-9902484FABF2}"/>
          </ac:spMkLst>
        </pc:spChg>
        <pc:spChg chg="del">
          <ac:chgData name="Peter Laudati" userId="fc1173ac-280e-4cfe-aafb-65006f84bb93" providerId="ADAL" clId="{794EE67A-93C4-AE49-88C9-D46A7D782DCF}" dt="2022-08-19T02:14:22.237" v="701" actId="478"/>
          <ac:spMkLst>
            <pc:docMk/>
            <pc:sldMk cId="489688679" sldId="593"/>
            <ac:spMk id="31" creationId="{00000000-0000-0000-0000-000000000000}"/>
          </ac:spMkLst>
        </pc:spChg>
        <pc:spChg chg="mod">
          <ac:chgData name="Peter Laudati" userId="fc1173ac-280e-4cfe-aafb-65006f84bb93" providerId="ADAL" clId="{794EE67A-93C4-AE49-88C9-D46A7D782DCF}" dt="2022-08-19T02:13:19.641" v="640" actId="207"/>
          <ac:spMkLst>
            <pc:docMk/>
            <pc:sldMk cId="489688679" sldId="593"/>
            <ac:spMk id="35" creationId="{22AC4C01-6FDD-46BA-896D-6FC50052F74A}"/>
          </ac:spMkLst>
        </pc:spChg>
        <pc:spChg chg="mod">
          <ac:chgData name="Peter Laudati" userId="fc1173ac-280e-4cfe-aafb-65006f84bb93" providerId="ADAL" clId="{794EE67A-93C4-AE49-88C9-D46A7D782DCF}" dt="2022-08-19T02:13:25.867" v="641" actId="108"/>
          <ac:spMkLst>
            <pc:docMk/>
            <pc:sldMk cId="489688679" sldId="593"/>
            <ac:spMk id="36" creationId="{9D9A6866-2D85-41FD-B696-BB1A9366F125}"/>
          </ac:spMkLst>
        </pc:spChg>
        <pc:spChg chg="mod">
          <ac:chgData name="Peter Laudati" userId="fc1173ac-280e-4cfe-aafb-65006f84bb93" providerId="ADAL" clId="{794EE67A-93C4-AE49-88C9-D46A7D782DCF}" dt="2022-08-19T02:13:30.201" v="642" actId="108"/>
          <ac:spMkLst>
            <pc:docMk/>
            <pc:sldMk cId="489688679" sldId="593"/>
            <ac:spMk id="37" creationId="{33C47757-75AD-49DB-9CE9-1DA1C53E89A0}"/>
          </ac:spMkLst>
        </pc:spChg>
        <pc:spChg chg="mod">
          <ac:chgData name="Peter Laudati" userId="fc1173ac-280e-4cfe-aafb-65006f84bb93" providerId="ADAL" clId="{794EE67A-93C4-AE49-88C9-D46A7D782DCF}" dt="2022-08-19T02:13:34.317" v="643" actId="108"/>
          <ac:spMkLst>
            <pc:docMk/>
            <pc:sldMk cId="489688679" sldId="593"/>
            <ac:spMk id="38" creationId="{7DD56DE0-2B55-4700-9DFB-9B3F61DC5ECD}"/>
          </ac:spMkLst>
        </pc:spChg>
        <pc:spChg chg="mod">
          <ac:chgData name="Peter Laudati" userId="fc1173ac-280e-4cfe-aafb-65006f84bb93" providerId="ADAL" clId="{794EE67A-93C4-AE49-88C9-D46A7D782DCF}" dt="2022-08-19T02:13:37.617" v="644" actId="108"/>
          <ac:spMkLst>
            <pc:docMk/>
            <pc:sldMk cId="489688679" sldId="593"/>
            <ac:spMk id="40" creationId="{1475AD03-842A-49AD-8691-DB8DA0B0D787}"/>
          </ac:spMkLst>
        </pc:spChg>
        <pc:spChg chg="mod">
          <ac:chgData name="Peter Laudati" userId="fc1173ac-280e-4cfe-aafb-65006f84bb93" providerId="ADAL" clId="{794EE67A-93C4-AE49-88C9-D46A7D782DCF}" dt="2022-08-19T02:13:40.384" v="645" actId="108"/>
          <ac:spMkLst>
            <pc:docMk/>
            <pc:sldMk cId="489688679" sldId="593"/>
            <ac:spMk id="42" creationId="{DFEB7BDD-C81D-42F5-8923-43F00EE79214}"/>
          </ac:spMkLst>
        </pc:spChg>
      </pc:sldChg>
      <pc:sldChg chg="addSp delSp modSp add mod setBg modClrScheme chgLayout">
        <pc:chgData name="Peter Laudati" userId="fc1173ac-280e-4cfe-aafb-65006f84bb93" providerId="ADAL" clId="{794EE67A-93C4-AE49-88C9-D46A7D782DCF}" dt="2022-08-19T02:24:07.537" v="927" actId="108"/>
        <pc:sldMkLst>
          <pc:docMk/>
          <pc:sldMk cId="661136708" sldId="595"/>
        </pc:sldMkLst>
        <pc:spChg chg="add mod ord">
          <ac:chgData name="Peter Laudati" userId="fc1173ac-280e-4cfe-aafb-65006f84bb93" providerId="ADAL" clId="{794EE67A-93C4-AE49-88C9-D46A7D782DCF}" dt="2022-08-19T02:22:55.997" v="917" actId="1035"/>
          <ac:spMkLst>
            <pc:docMk/>
            <pc:sldMk cId="661136708" sldId="595"/>
            <ac:spMk id="2" creationId="{CB73883A-090C-64EC-5846-DBBDECA1A4EC}"/>
          </ac:spMkLst>
        </pc:spChg>
        <pc:spChg chg="mod">
          <ac:chgData name="Peter Laudati" userId="fc1173ac-280e-4cfe-aafb-65006f84bb93" providerId="ADAL" clId="{794EE67A-93C4-AE49-88C9-D46A7D782DCF}" dt="2022-08-19T02:23:03.828" v="919" actId="207"/>
          <ac:spMkLst>
            <pc:docMk/>
            <pc:sldMk cId="661136708" sldId="595"/>
            <ac:spMk id="4" creationId="{C7AB5D60-376A-4A4F-BC16-8FE1AB6A7741}"/>
          </ac:spMkLst>
        </pc:spChg>
        <pc:spChg chg="mod">
          <ac:chgData name="Peter Laudati" userId="fc1173ac-280e-4cfe-aafb-65006f84bb93" providerId="ADAL" clId="{794EE67A-93C4-AE49-88C9-D46A7D782DCF}" dt="2022-08-19T02:23:00.668" v="918" actId="207"/>
          <ac:spMkLst>
            <pc:docMk/>
            <pc:sldMk cId="661136708" sldId="595"/>
            <ac:spMk id="24" creationId="{62D5884F-942B-4BB5-B15B-957DAE527E67}"/>
          </ac:spMkLst>
        </pc:spChg>
        <pc:spChg chg="mod">
          <ac:chgData name="Peter Laudati" userId="fc1173ac-280e-4cfe-aafb-65006f84bb93" providerId="ADAL" clId="{794EE67A-93C4-AE49-88C9-D46A7D782DCF}" dt="2022-08-19T02:23:13.907" v="920" actId="208"/>
          <ac:spMkLst>
            <pc:docMk/>
            <pc:sldMk cId="661136708" sldId="595"/>
            <ac:spMk id="27" creationId="{81292616-68C3-4245-BB9A-9902484FABF2}"/>
          </ac:spMkLst>
        </pc:spChg>
        <pc:spChg chg="del">
          <ac:chgData name="Peter Laudati" userId="fc1173ac-280e-4cfe-aafb-65006f84bb93" providerId="ADAL" clId="{794EE67A-93C4-AE49-88C9-D46A7D782DCF}" dt="2022-08-19T02:22:50.857" v="908" actId="478"/>
          <ac:spMkLst>
            <pc:docMk/>
            <pc:sldMk cId="661136708" sldId="595"/>
            <ac:spMk id="31" creationId="{00000000-0000-0000-0000-000000000000}"/>
          </ac:spMkLst>
        </pc:spChg>
        <pc:spChg chg="mod">
          <ac:chgData name="Peter Laudati" userId="fc1173ac-280e-4cfe-aafb-65006f84bb93" providerId="ADAL" clId="{794EE67A-93C4-AE49-88C9-D46A7D782DCF}" dt="2022-08-19T02:23:25.185" v="921" actId="207"/>
          <ac:spMkLst>
            <pc:docMk/>
            <pc:sldMk cId="661136708" sldId="595"/>
            <ac:spMk id="35" creationId="{22AC4C01-6FDD-46BA-896D-6FC50052F74A}"/>
          </ac:spMkLst>
        </pc:spChg>
        <pc:spChg chg="mod">
          <ac:chgData name="Peter Laudati" userId="fc1173ac-280e-4cfe-aafb-65006f84bb93" providerId="ADAL" clId="{794EE67A-93C4-AE49-88C9-D46A7D782DCF}" dt="2022-08-19T02:23:28.770" v="922" actId="108"/>
          <ac:spMkLst>
            <pc:docMk/>
            <pc:sldMk cId="661136708" sldId="595"/>
            <ac:spMk id="36" creationId="{9D9A6866-2D85-41FD-B696-BB1A9366F125}"/>
          </ac:spMkLst>
        </pc:spChg>
        <pc:spChg chg="mod">
          <ac:chgData name="Peter Laudati" userId="fc1173ac-280e-4cfe-aafb-65006f84bb93" providerId="ADAL" clId="{794EE67A-93C4-AE49-88C9-D46A7D782DCF}" dt="2022-08-19T02:23:46.373" v="923" actId="108"/>
          <ac:spMkLst>
            <pc:docMk/>
            <pc:sldMk cId="661136708" sldId="595"/>
            <ac:spMk id="37" creationId="{33C47757-75AD-49DB-9CE9-1DA1C53E89A0}"/>
          </ac:spMkLst>
        </pc:spChg>
        <pc:spChg chg="mod">
          <ac:chgData name="Peter Laudati" userId="fc1173ac-280e-4cfe-aafb-65006f84bb93" providerId="ADAL" clId="{794EE67A-93C4-AE49-88C9-D46A7D782DCF}" dt="2022-08-19T02:23:55.804" v="925" actId="108"/>
          <ac:spMkLst>
            <pc:docMk/>
            <pc:sldMk cId="661136708" sldId="595"/>
            <ac:spMk id="38" creationId="{7DD56DE0-2B55-4700-9DFB-9B3F61DC5ECD}"/>
          </ac:spMkLst>
        </pc:spChg>
        <pc:spChg chg="mod">
          <ac:chgData name="Peter Laudati" userId="fc1173ac-280e-4cfe-aafb-65006f84bb93" providerId="ADAL" clId="{794EE67A-93C4-AE49-88C9-D46A7D782DCF}" dt="2022-08-19T02:23:59.187" v="926" actId="108"/>
          <ac:spMkLst>
            <pc:docMk/>
            <pc:sldMk cId="661136708" sldId="595"/>
            <ac:spMk id="40" creationId="{1475AD03-842A-49AD-8691-DB8DA0B0D787}"/>
          </ac:spMkLst>
        </pc:spChg>
        <pc:spChg chg="mod">
          <ac:chgData name="Peter Laudati" userId="fc1173ac-280e-4cfe-aafb-65006f84bb93" providerId="ADAL" clId="{794EE67A-93C4-AE49-88C9-D46A7D782DCF}" dt="2022-08-19T02:24:07.537" v="927" actId="108"/>
          <ac:spMkLst>
            <pc:docMk/>
            <pc:sldMk cId="661136708" sldId="595"/>
            <ac:spMk id="42" creationId="{DFEB7BDD-C81D-42F5-8923-43F00EE79214}"/>
          </ac:spMkLst>
        </pc:spChg>
        <pc:picChg chg="mod">
          <ac:chgData name="Peter Laudati" userId="fc1173ac-280e-4cfe-aafb-65006f84bb93" providerId="ADAL" clId="{794EE67A-93C4-AE49-88C9-D46A7D782DCF}" dt="2022-08-19T02:23:49.286" v="924" actId="108"/>
          <ac:picMkLst>
            <pc:docMk/>
            <pc:sldMk cId="661136708" sldId="595"/>
            <ac:picMk id="29" creationId="{DBC6817C-65FD-427C-9770-D44011B845D0}"/>
          </ac:picMkLst>
        </pc:picChg>
      </pc:sldChg>
      <pc:sldChg chg="modSp add del mod setBg">
        <pc:chgData name="Peter Laudati" userId="fc1173ac-280e-4cfe-aafb-65006f84bb93" providerId="ADAL" clId="{794EE67A-93C4-AE49-88C9-D46A7D782DCF}" dt="2022-08-19T02:33:27.005" v="949" actId="2696"/>
        <pc:sldMkLst>
          <pc:docMk/>
          <pc:sldMk cId="2083066585" sldId="597"/>
        </pc:sldMkLst>
        <pc:spChg chg="mod">
          <ac:chgData name="Peter Laudati" userId="fc1173ac-280e-4cfe-aafb-65006f84bb93" providerId="ADAL" clId="{794EE67A-93C4-AE49-88C9-D46A7D782DCF}" dt="2022-08-19T02:28:45.795" v="947" actId="108"/>
          <ac:spMkLst>
            <pc:docMk/>
            <pc:sldMk cId="2083066585" sldId="597"/>
            <ac:spMk id="24" creationId="{62D5884F-942B-4BB5-B15B-957DAE527E67}"/>
          </ac:spMkLst>
        </pc:spChg>
      </pc:sldChg>
      <pc:sldChg chg="addSp delSp modSp add mod modClrScheme chgLayout">
        <pc:chgData name="Peter Laudati" userId="fc1173ac-280e-4cfe-aafb-65006f84bb93" providerId="ADAL" clId="{794EE67A-93C4-AE49-88C9-D46A7D782DCF}" dt="2022-08-19T02:49:16.608" v="1168" actId="478"/>
        <pc:sldMkLst>
          <pc:docMk/>
          <pc:sldMk cId="3306724647" sldId="598"/>
        </pc:sldMkLst>
        <pc:spChg chg="add mod ord">
          <ac:chgData name="Peter Laudati" userId="fc1173ac-280e-4cfe-aafb-65006f84bb93" providerId="ADAL" clId="{794EE67A-93C4-AE49-88C9-D46A7D782DCF}" dt="2022-08-19T02:49:02.563" v="1166" actId="20577"/>
          <ac:spMkLst>
            <pc:docMk/>
            <pc:sldMk cId="3306724647" sldId="598"/>
            <ac:spMk id="2" creationId="{F8AFBA73-DA1E-F5DA-FB64-02539273E669}"/>
          </ac:spMkLst>
        </pc:spChg>
        <pc:spChg chg="add del mod ord">
          <ac:chgData name="Peter Laudati" userId="fc1173ac-280e-4cfe-aafb-65006f84bb93" providerId="ADAL" clId="{794EE67A-93C4-AE49-88C9-D46A7D782DCF}" dt="2022-08-19T02:48:46.069" v="1096" actId="478"/>
          <ac:spMkLst>
            <pc:docMk/>
            <pc:sldMk cId="3306724647" sldId="598"/>
            <ac:spMk id="3" creationId="{792F9CC5-0AA7-2C16-B9E5-2A6AD89ADB68}"/>
          </ac:spMkLst>
        </pc:spChg>
        <pc:spChg chg="add mod ord">
          <ac:chgData name="Peter Laudati" userId="fc1173ac-280e-4cfe-aafb-65006f84bb93" providerId="ADAL" clId="{794EE67A-93C4-AE49-88C9-D46A7D782DCF}" dt="2022-08-19T02:48:55.113" v="1131" actId="20577"/>
          <ac:spMkLst>
            <pc:docMk/>
            <pc:sldMk cId="3306724647" sldId="598"/>
            <ac:spMk id="4" creationId="{58BAB3FE-6867-C473-C0F0-C842550BF80D}"/>
          </ac:spMkLst>
        </pc:spChg>
        <pc:spChg chg="del mod">
          <ac:chgData name="Peter Laudati" userId="fc1173ac-280e-4cfe-aafb-65006f84bb93" providerId="ADAL" clId="{794EE67A-93C4-AE49-88C9-D46A7D782DCF}" dt="2022-08-19T02:49:16.608" v="1168" actId="478"/>
          <ac:spMkLst>
            <pc:docMk/>
            <pc:sldMk cId="3306724647" sldId="598"/>
            <ac:spMk id="25" creationId="{0F550A1E-B7C5-4177-AC79-4BBAD42C7127}"/>
          </ac:spMkLst>
        </pc:spChg>
      </pc:sldChg>
      <pc:sldChg chg="addSp delSp modSp add mod modClrScheme chgLayout">
        <pc:chgData name="Peter Laudati" userId="fc1173ac-280e-4cfe-aafb-65006f84bb93" providerId="ADAL" clId="{794EE67A-93C4-AE49-88C9-D46A7D782DCF}" dt="2022-08-19T02:50:35.885" v="1242" actId="478"/>
        <pc:sldMkLst>
          <pc:docMk/>
          <pc:sldMk cId="2795698928" sldId="599"/>
        </pc:sldMkLst>
        <pc:spChg chg="add mod ord">
          <ac:chgData name="Peter Laudati" userId="fc1173ac-280e-4cfe-aafb-65006f84bb93" providerId="ADAL" clId="{794EE67A-93C4-AE49-88C9-D46A7D782DCF}" dt="2022-08-19T02:50:15.811" v="1212" actId="20577"/>
          <ac:spMkLst>
            <pc:docMk/>
            <pc:sldMk cId="2795698928" sldId="599"/>
            <ac:spMk id="2" creationId="{B3233F2C-EE31-A0BA-2626-5335BF6311E9}"/>
          </ac:spMkLst>
        </pc:spChg>
        <pc:spChg chg="add del mod ord">
          <ac:chgData name="Peter Laudati" userId="fc1173ac-280e-4cfe-aafb-65006f84bb93" providerId="ADAL" clId="{794EE67A-93C4-AE49-88C9-D46A7D782DCF}" dt="2022-08-19T02:50:35.885" v="1242" actId="478"/>
          <ac:spMkLst>
            <pc:docMk/>
            <pc:sldMk cId="2795698928" sldId="599"/>
            <ac:spMk id="3" creationId="{098D3C08-D6CA-B8A7-30D6-960E7EE8A43C}"/>
          </ac:spMkLst>
        </pc:spChg>
        <pc:spChg chg="add mod ord">
          <ac:chgData name="Peter Laudati" userId="fc1173ac-280e-4cfe-aafb-65006f84bb93" providerId="ADAL" clId="{794EE67A-93C4-AE49-88C9-D46A7D782DCF}" dt="2022-08-19T02:50:25.019" v="1239" actId="20577"/>
          <ac:spMkLst>
            <pc:docMk/>
            <pc:sldMk cId="2795698928" sldId="599"/>
            <ac:spMk id="4" creationId="{E94675B9-D000-3C24-FFFF-92CFC4E11595}"/>
          </ac:spMkLst>
        </pc:spChg>
        <pc:spChg chg="del mod">
          <ac:chgData name="Peter Laudati" userId="fc1173ac-280e-4cfe-aafb-65006f84bb93" providerId="ADAL" clId="{794EE67A-93C4-AE49-88C9-D46A7D782DCF}" dt="2022-08-19T02:50:33.341" v="1241" actId="478"/>
          <ac:spMkLst>
            <pc:docMk/>
            <pc:sldMk cId="2795698928" sldId="599"/>
            <ac:spMk id="25" creationId="{0F550A1E-B7C5-4177-AC79-4BBAD42C7127}"/>
          </ac:spMkLst>
        </pc:spChg>
      </pc:sldChg>
      <pc:sldChg chg="addSp delSp modSp add mod setBg modClrScheme chgLayout">
        <pc:chgData name="Peter Laudati" userId="fc1173ac-280e-4cfe-aafb-65006f84bb93" providerId="ADAL" clId="{794EE67A-93C4-AE49-88C9-D46A7D782DCF}" dt="2022-08-19T02:48:16.050" v="1094" actId="478"/>
        <pc:sldMkLst>
          <pc:docMk/>
          <pc:sldMk cId="1592378072" sldId="617"/>
        </pc:sldMkLst>
        <pc:spChg chg="mod">
          <ac:chgData name="Peter Laudati" userId="fc1173ac-280e-4cfe-aafb-65006f84bb93" providerId="ADAL" clId="{794EE67A-93C4-AE49-88C9-D46A7D782DCF}" dt="2022-08-19T02:46:51.100" v="1051" actId="108"/>
          <ac:spMkLst>
            <pc:docMk/>
            <pc:sldMk cId="1592378072" sldId="617"/>
            <ac:spMk id="2" creationId="{3D4D45CE-586D-4E31-A843-24C6F625225F}"/>
          </ac:spMkLst>
        </pc:spChg>
        <pc:spChg chg="add mod ord">
          <ac:chgData name="Peter Laudati" userId="fc1173ac-280e-4cfe-aafb-65006f84bb93" providerId="ADAL" clId="{794EE67A-93C4-AE49-88C9-D46A7D782DCF}" dt="2022-08-19T02:48:13.485" v="1093" actId="403"/>
          <ac:spMkLst>
            <pc:docMk/>
            <pc:sldMk cId="1592378072" sldId="617"/>
            <ac:spMk id="4" creationId="{5570077D-E97C-182C-2E39-4CACE06BB03A}"/>
          </ac:spMkLst>
        </pc:spChg>
        <pc:spChg chg="mod">
          <ac:chgData name="Peter Laudati" userId="fc1173ac-280e-4cfe-aafb-65006f84bb93" providerId="ADAL" clId="{794EE67A-93C4-AE49-88C9-D46A7D782DCF}" dt="2022-08-19T02:46:28.512" v="1045" actId="207"/>
          <ac:spMkLst>
            <pc:docMk/>
            <pc:sldMk cId="1592378072" sldId="617"/>
            <ac:spMk id="5" creationId="{87529400-BB2F-44C2-A4F9-5ED218C50690}"/>
          </ac:spMkLst>
        </pc:spChg>
        <pc:spChg chg="mod">
          <ac:chgData name="Peter Laudati" userId="fc1173ac-280e-4cfe-aafb-65006f84bb93" providerId="ADAL" clId="{794EE67A-93C4-AE49-88C9-D46A7D782DCF}" dt="2022-08-19T02:44:10.950" v="1016" actId="207"/>
          <ac:spMkLst>
            <pc:docMk/>
            <pc:sldMk cId="1592378072" sldId="617"/>
            <ac:spMk id="10" creationId="{6A25682B-EBC9-4659-8F98-11CBFAFE6BBA}"/>
          </ac:spMkLst>
        </pc:spChg>
        <pc:spChg chg="mod">
          <ac:chgData name="Peter Laudati" userId="fc1173ac-280e-4cfe-aafb-65006f84bb93" providerId="ADAL" clId="{794EE67A-93C4-AE49-88C9-D46A7D782DCF}" dt="2022-08-19T02:47:01.971" v="1053" actId="1076"/>
          <ac:spMkLst>
            <pc:docMk/>
            <pc:sldMk cId="1592378072" sldId="617"/>
            <ac:spMk id="11" creationId="{95F8B57B-174F-44E4-9ECC-BABF66D71E43}"/>
          </ac:spMkLst>
        </pc:spChg>
        <pc:spChg chg="mod">
          <ac:chgData name="Peter Laudati" userId="fc1173ac-280e-4cfe-aafb-65006f84bb93" providerId="ADAL" clId="{794EE67A-93C4-AE49-88C9-D46A7D782DCF}" dt="2022-08-19T02:45:01.327" v="1022" actId="207"/>
          <ac:spMkLst>
            <pc:docMk/>
            <pc:sldMk cId="1592378072" sldId="617"/>
            <ac:spMk id="12" creationId="{407FAD8A-4464-4F29-AF19-32536B2CE027}"/>
          </ac:spMkLst>
        </pc:spChg>
        <pc:spChg chg="mod">
          <ac:chgData name="Peter Laudati" userId="fc1173ac-280e-4cfe-aafb-65006f84bb93" providerId="ADAL" clId="{794EE67A-93C4-AE49-88C9-D46A7D782DCF}" dt="2022-08-19T02:43:31.919" v="1011" actId="108"/>
          <ac:spMkLst>
            <pc:docMk/>
            <pc:sldMk cId="1592378072" sldId="617"/>
            <ac:spMk id="24" creationId="{62D5884F-942B-4BB5-B15B-957DAE527E67}"/>
          </ac:spMkLst>
        </pc:spChg>
        <pc:spChg chg="mod">
          <ac:chgData name="Peter Laudati" userId="fc1173ac-280e-4cfe-aafb-65006f84bb93" providerId="ADAL" clId="{794EE67A-93C4-AE49-88C9-D46A7D782DCF}" dt="2022-08-19T02:44:36.988" v="1017" actId="208"/>
          <ac:spMkLst>
            <pc:docMk/>
            <pc:sldMk cId="1592378072" sldId="617"/>
            <ac:spMk id="27" creationId="{81292616-68C3-4245-BB9A-9902484FABF2}"/>
          </ac:spMkLst>
        </pc:spChg>
        <pc:spChg chg="del">
          <ac:chgData name="Peter Laudati" userId="fc1173ac-280e-4cfe-aafb-65006f84bb93" providerId="ADAL" clId="{794EE67A-93C4-AE49-88C9-D46A7D782DCF}" dt="2022-08-19T02:48:16.050" v="1094" actId="478"/>
          <ac:spMkLst>
            <pc:docMk/>
            <pc:sldMk cId="1592378072" sldId="617"/>
            <ac:spMk id="31" creationId="{00000000-0000-0000-0000-000000000000}"/>
          </ac:spMkLst>
        </pc:spChg>
        <pc:spChg chg="mod">
          <ac:chgData name="Peter Laudati" userId="fc1173ac-280e-4cfe-aafb-65006f84bb93" providerId="ADAL" clId="{794EE67A-93C4-AE49-88C9-D46A7D782DCF}" dt="2022-08-19T02:45:06.178" v="1023" actId="207"/>
          <ac:spMkLst>
            <pc:docMk/>
            <pc:sldMk cId="1592378072" sldId="617"/>
            <ac:spMk id="37" creationId="{9854E77E-DBDF-45FE-BA15-E486AD8F80F4}"/>
          </ac:spMkLst>
        </pc:spChg>
        <pc:spChg chg="mod">
          <ac:chgData name="Peter Laudati" userId="fc1173ac-280e-4cfe-aafb-65006f84bb93" providerId="ADAL" clId="{794EE67A-93C4-AE49-88C9-D46A7D782DCF}" dt="2022-08-19T02:45:12.762" v="1025" actId="207"/>
          <ac:spMkLst>
            <pc:docMk/>
            <pc:sldMk cId="1592378072" sldId="617"/>
            <ac:spMk id="38" creationId="{BFA10BD2-671E-4A08-99F3-112C85741D45}"/>
          </ac:spMkLst>
        </pc:spChg>
        <pc:spChg chg="mod">
          <ac:chgData name="Peter Laudati" userId="fc1173ac-280e-4cfe-aafb-65006f84bb93" providerId="ADAL" clId="{794EE67A-93C4-AE49-88C9-D46A7D782DCF}" dt="2022-08-19T02:45:09.416" v="1024" actId="207"/>
          <ac:spMkLst>
            <pc:docMk/>
            <pc:sldMk cId="1592378072" sldId="617"/>
            <ac:spMk id="39" creationId="{6C7133CD-095B-4F19-97DE-C4D71446E3D8}"/>
          </ac:spMkLst>
        </pc:spChg>
        <pc:spChg chg="mod">
          <ac:chgData name="Peter Laudati" userId="fc1173ac-280e-4cfe-aafb-65006f84bb93" providerId="ADAL" clId="{794EE67A-93C4-AE49-88C9-D46A7D782DCF}" dt="2022-08-19T02:46:34.337" v="1046" actId="108"/>
          <ac:spMkLst>
            <pc:docMk/>
            <pc:sldMk cId="1592378072" sldId="617"/>
            <ac:spMk id="84" creationId="{F9DEA8BD-87AD-4E9D-8FC8-872C3F4F4059}"/>
          </ac:spMkLst>
        </pc:spChg>
        <pc:spChg chg="mod">
          <ac:chgData name="Peter Laudati" userId="fc1173ac-280e-4cfe-aafb-65006f84bb93" providerId="ADAL" clId="{794EE67A-93C4-AE49-88C9-D46A7D782DCF}" dt="2022-08-19T02:46:37.226" v="1047" actId="108"/>
          <ac:spMkLst>
            <pc:docMk/>
            <pc:sldMk cId="1592378072" sldId="617"/>
            <ac:spMk id="85" creationId="{4D2D6A65-FECB-4946-B657-79BB0E3F468B}"/>
          </ac:spMkLst>
        </pc:spChg>
        <pc:spChg chg="mod">
          <ac:chgData name="Peter Laudati" userId="fc1173ac-280e-4cfe-aafb-65006f84bb93" providerId="ADAL" clId="{794EE67A-93C4-AE49-88C9-D46A7D782DCF}" dt="2022-08-19T02:46:55.346" v="1052" actId="108"/>
          <ac:spMkLst>
            <pc:docMk/>
            <pc:sldMk cId="1592378072" sldId="617"/>
            <ac:spMk id="86" creationId="{BF32DCD1-F8AA-4E96-9F3F-C7DD7F993B8D}"/>
          </ac:spMkLst>
        </pc:spChg>
      </pc:sldChg>
      <pc:sldChg chg="addSp delSp modSp add mod setBg modClrScheme chgLayout">
        <pc:chgData name="Peter Laudati" userId="fc1173ac-280e-4cfe-aafb-65006f84bb93" providerId="ADAL" clId="{794EE67A-93C4-AE49-88C9-D46A7D782DCF}" dt="2022-08-19T02:54:25.610" v="1319" actId="207"/>
        <pc:sldMkLst>
          <pc:docMk/>
          <pc:sldMk cId="1014908570" sldId="618"/>
        </pc:sldMkLst>
        <pc:spChg chg="add del mod ord">
          <ac:chgData name="Peter Laudati" userId="fc1173ac-280e-4cfe-aafb-65006f84bb93" providerId="ADAL" clId="{794EE67A-93C4-AE49-88C9-D46A7D782DCF}" dt="2022-08-19T02:52:17.347" v="1247" actId="700"/>
          <ac:spMkLst>
            <pc:docMk/>
            <pc:sldMk cId="1014908570" sldId="618"/>
            <ac:spMk id="4" creationId="{1AEFC416-69A2-D6FB-FC49-A34B901EC984}"/>
          </ac:spMkLst>
        </pc:spChg>
        <pc:spChg chg="mod">
          <ac:chgData name="Peter Laudati" userId="fc1173ac-280e-4cfe-aafb-65006f84bb93" providerId="ADAL" clId="{794EE67A-93C4-AE49-88C9-D46A7D782DCF}" dt="2022-08-19T02:53:55.846" v="1309" actId="207"/>
          <ac:spMkLst>
            <pc:docMk/>
            <pc:sldMk cId="1014908570" sldId="618"/>
            <ac:spMk id="5" creationId="{87529400-BB2F-44C2-A4F9-5ED218C50690}"/>
          </ac:spMkLst>
        </pc:spChg>
        <pc:spChg chg="add mod ord">
          <ac:chgData name="Peter Laudati" userId="fc1173ac-280e-4cfe-aafb-65006f84bb93" providerId="ADAL" clId="{794EE67A-93C4-AE49-88C9-D46A7D782DCF}" dt="2022-08-19T02:52:29.792" v="1291" actId="20577"/>
          <ac:spMkLst>
            <pc:docMk/>
            <pc:sldMk cId="1014908570" sldId="618"/>
            <ac:spMk id="6" creationId="{A5DEFC42-23E5-003C-1CDC-26E668B389A5}"/>
          </ac:spMkLst>
        </pc:spChg>
        <pc:spChg chg="add del mod ord">
          <ac:chgData name="Peter Laudati" userId="fc1173ac-280e-4cfe-aafb-65006f84bb93" providerId="ADAL" clId="{794EE67A-93C4-AE49-88C9-D46A7D782DCF}" dt="2022-08-19T02:52:45.900" v="1298" actId="478"/>
          <ac:spMkLst>
            <pc:docMk/>
            <pc:sldMk cId="1014908570" sldId="618"/>
            <ac:spMk id="9" creationId="{7C3A4530-6C96-EB65-F10E-F194B9DC1542}"/>
          </ac:spMkLst>
        </pc:spChg>
        <pc:spChg chg="mod">
          <ac:chgData name="Peter Laudati" userId="fc1173ac-280e-4cfe-aafb-65006f84bb93" providerId="ADAL" clId="{794EE67A-93C4-AE49-88C9-D46A7D782DCF}" dt="2022-08-19T02:53:33.404" v="1305" actId="207"/>
          <ac:spMkLst>
            <pc:docMk/>
            <pc:sldMk cId="1014908570" sldId="618"/>
            <ac:spMk id="10" creationId="{6A25682B-EBC9-4659-8F98-11CBFAFE6BBA}"/>
          </ac:spMkLst>
        </pc:spChg>
        <pc:spChg chg="mod">
          <ac:chgData name="Peter Laudati" userId="fc1173ac-280e-4cfe-aafb-65006f84bb93" providerId="ADAL" clId="{794EE67A-93C4-AE49-88C9-D46A7D782DCF}" dt="2022-08-19T02:54:11.509" v="1315" actId="1035"/>
          <ac:spMkLst>
            <pc:docMk/>
            <pc:sldMk cId="1014908570" sldId="618"/>
            <ac:spMk id="11" creationId="{95F8B57B-174F-44E4-9ECC-BABF66D71E43}"/>
          </ac:spMkLst>
        </pc:spChg>
        <pc:spChg chg="mod">
          <ac:chgData name="Peter Laudati" userId="fc1173ac-280e-4cfe-aafb-65006f84bb93" providerId="ADAL" clId="{794EE67A-93C4-AE49-88C9-D46A7D782DCF}" dt="2022-08-19T02:54:18.437" v="1316" actId="207"/>
          <ac:spMkLst>
            <pc:docMk/>
            <pc:sldMk cId="1014908570" sldId="618"/>
            <ac:spMk id="12" creationId="{407FAD8A-4464-4F29-AF19-32536B2CE027}"/>
          </ac:spMkLst>
        </pc:spChg>
        <pc:spChg chg="add mod ord">
          <ac:chgData name="Peter Laudati" userId="fc1173ac-280e-4cfe-aafb-65006f84bb93" providerId="ADAL" clId="{794EE67A-93C4-AE49-88C9-D46A7D782DCF}" dt="2022-08-19T02:52:31.957" v="1295" actId="20577"/>
          <ac:spMkLst>
            <pc:docMk/>
            <pc:sldMk cId="1014908570" sldId="618"/>
            <ac:spMk id="13" creationId="{E0460A50-EC16-46E0-9632-135B302BA9F3}"/>
          </ac:spMkLst>
        </pc:spChg>
        <pc:spChg chg="mod">
          <ac:chgData name="Peter Laudati" userId="fc1173ac-280e-4cfe-aafb-65006f84bb93" providerId="ADAL" clId="{794EE67A-93C4-AE49-88C9-D46A7D782DCF}" dt="2022-08-19T02:53:20.930" v="1302" actId="108"/>
          <ac:spMkLst>
            <pc:docMk/>
            <pc:sldMk cId="1014908570" sldId="618"/>
            <ac:spMk id="24" creationId="{62D5884F-942B-4BB5-B15B-957DAE527E67}"/>
          </ac:spMkLst>
        </pc:spChg>
        <pc:spChg chg="mod">
          <ac:chgData name="Peter Laudati" userId="fc1173ac-280e-4cfe-aafb-65006f84bb93" providerId="ADAL" clId="{794EE67A-93C4-AE49-88C9-D46A7D782DCF}" dt="2022-08-19T02:52:53.382" v="1299" actId="208"/>
          <ac:spMkLst>
            <pc:docMk/>
            <pc:sldMk cId="1014908570" sldId="618"/>
            <ac:spMk id="27" creationId="{81292616-68C3-4245-BB9A-9902484FABF2}"/>
          </ac:spMkLst>
        </pc:spChg>
        <pc:spChg chg="del mod">
          <ac:chgData name="Peter Laudati" userId="fc1173ac-280e-4cfe-aafb-65006f84bb93" providerId="ADAL" clId="{794EE67A-93C4-AE49-88C9-D46A7D782DCF}" dt="2022-08-19T02:52:40.657" v="1297" actId="478"/>
          <ac:spMkLst>
            <pc:docMk/>
            <pc:sldMk cId="1014908570" sldId="618"/>
            <ac:spMk id="31" creationId="{00000000-0000-0000-0000-000000000000}"/>
          </ac:spMkLst>
        </pc:spChg>
        <pc:spChg chg="mod">
          <ac:chgData name="Peter Laudati" userId="fc1173ac-280e-4cfe-aafb-65006f84bb93" providerId="ADAL" clId="{794EE67A-93C4-AE49-88C9-D46A7D782DCF}" dt="2022-08-19T02:54:20.585" v="1317" actId="207"/>
          <ac:spMkLst>
            <pc:docMk/>
            <pc:sldMk cId="1014908570" sldId="618"/>
            <ac:spMk id="37" creationId="{9854E77E-DBDF-45FE-BA15-E486AD8F80F4}"/>
          </ac:spMkLst>
        </pc:spChg>
        <pc:spChg chg="mod">
          <ac:chgData name="Peter Laudati" userId="fc1173ac-280e-4cfe-aafb-65006f84bb93" providerId="ADAL" clId="{794EE67A-93C4-AE49-88C9-D46A7D782DCF}" dt="2022-08-19T02:54:23.234" v="1318" actId="207"/>
          <ac:spMkLst>
            <pc:docMk/>
            <pc:sldMk cId="1014908570" sldId="618"/>
            <ac:spMk id="38" creationId="{BFA10BD2-671E-4A08-99F3-112C85741D45}"/>
          </ac:spMkLst>
        </pc:spChg>
        <pc:spChg chg="mod">
          <ac:chgData name="Peter Laudati" userId="fc1173ac-280e-4cfe-aafb-65006f84bb93" providerId="ADAL" clId="{794EE67A-93C4-AE49-88C9-D46A7D782DCF}" dt="2022-08-19T02:54:25.610" v="1319" actId="207"/>
          <ac:spMkLst>
            <pc:docMk/>
            <pc:sldMk cId="1014908570" sldId="618"/>
            <ac:spMk id="39" creationId="{6C7133CD-095B-4F19-97DE-C4D71446E3D8}"/>
          </ac:spMkLst>
        </pc:spChg>
        <pc:spChg chg="mod">
          <ac:chgData name="Peter Laudati" userId="fc1173ac-280e-4cfe-aafb-65006f84bb93" providerId="ADAL" clId="{794EE67A-93C4-AE49-88C9-D46A7D782DCF}" dt="2022-08-19T02:53:59.194" v="1310" actId="207"/>
          <ac:spMkLst>
            <pc:docMk/>
            <pc:sldMk cId="1014908570" sldId="618"/>
            <ac:spMk id="84" creationId="{F9DEA8BD-87AD-4E9D-8FC8-872C3F4F4059}"/>
          </ac:spMkLst>
        </pc:spChg>
        <pc:spChg chg="mod">
          <ac:chgData name="Peter Laudati" userId="fc1173ac-280e-4cfe-aafb-65006f84bb93" providerId="ADAL" clId="{794EE67A-93C4-AE49-88C9-D46A7D782DCF}" dt="2022-08-19T02:54:04.436" v="1311" actId="207"/>
          <ac:spMkLst>
            <pc:docMk/>
            <pc:sldMk cId="1014908570" sldId="618"/>
            <ac:spMk id="85" creationId="{4D2D6A65-FECB-4946-B657-79BB0E3F468B}"/>
          </ac:spMkLst>
        </pc:spChg>
        <pc:spChg chg="mod">
          <ac:chgData name="Peter Laudati" userId="fc1173ac-280e-4cfe-aafb-65006f84bb93" providerId="ADAL" clId="{794EE67A-93C4-AE49-88C9-D46A7D782DCF}" dt="2022-08-19T02:54:04.436" v="1311" actId="207"/>
          <ac:spMkLst>
            <pc:docMk/>
            <pc:sldMk cId="1014908570" sldId="618"/>
            <ac:spMk id="86" creationId="{BF32DCD1-F8AA-4E96-9F3F-C7DD7F993B8D}"/>
          </ac:spMkLst>
        </pc:spChg>
      </pc:sldChg>
      <pc:sldChg chg="addSp delSp modSp add mod setBg modClrScheme chgLayout">
        <pc:chgData name="Peter Laudati" userId="fc1173ac-280e-4cfe-aafb-65006f84bb93" providerId="ADAL" clId="{794EE67A-93C4-AE49-88C9-D46A7D782DCF}" dt="2022-08-19T02:57:54.207" v="1403" actId="1036"/>
        <pc:sldMkLst>
          <pc:docMk/>
          <pc:sldMk cId="403335149" sldId="619"/>
        </pc:sldMkLst>
        <pc:spChg chg="add mod ord">
          <ac:chgData name="Peter Laudati" userId="fc1173ac-280e-4cfe-aafb-65006f84bb93" providerId="ADAL" clId="{794EE67A-93C4-AE49-88C9-D46A7D782DCF}" dt="2022-08-19T02:56:20.050" v="1384" actId="20577"/>
          <ac:spMkLst>
            <pc:docMk/>
            <pc:sldMk cId="403335149" sldId="619"/>
            <ac:spMk id="4" creationId="{F18C6450-C22C-84FD-B366-026867E2344E}"/>
          </ac:spMkLst>
        </pc:spChg>
        <pc:spChg chg="mod">
          <ac:chgData name="Peter Laudati" userId="fc1173ac-280e-4cfe-aafb-65006f84bb93" providerId="ADAL" clId="{794EE67A-93C4-AE49-88C9-D46A7D782DCF}" dt="2022-08-19T02:55:38.492" v="1327" actId="207"/>
          <ac:spMkLst>
            <pc:docMk/>
            <pc:sldMk cId="403335149" sldId="619"/>
            <ac:spMk id="5" creationId="{87529400-BB2F-44C2-A4F9-5ED218C50690}"/>
          </ac:spMkLst>
        </pc:spChg>
        <pc:spChg chg="add del mod ord">
          <ac:chgData name="Peter Laudati" userId="fc1173ac-280e-4cfe-aafb-65006f84bb93" providerId="ADAL" clId="{794EE67A-93C4-AE49-88C9-D46A7D782DCF}" dt="2022-08-19T02:56:31.672" v="1390" actId="478"/>
          <ac:spMkLst>
            <pc:docMk/>
            <pc:sldMk cId="403335149" sldId="619"/>
            <ac:spMk id="6" creationId="{77E493B9-A10D-F2C3-99E0-85720A11644F}"/>
          </ac:spMkLst>
        </pc:spChg>
        <pc:spChg chg="add mod ord">
          <ac:chgData name="Peter Laudati" userId="fc1173ac-280e-4cfe-aafb-65006f84bb93" providerId="ADAL" clId="{794EE67A-93C4-AE49-88C9-D46A7D782DCF}" dt="2022-08-19T02:56:22.415" v="1388" actId="20577"/>
          <ac:spMkLst>
            <pc:docMk/>
            <pc:sldMk cId="403335149" sldId="619"/>
            <ac:spMk id="9" creationId="{CF575E7F-CBCE-5CF9-BADC-3DCE189D241C}"/>
          </ac:spMkLst>
        </pc:spChg>
        <pc:spChg chg="mod">
          <ac:chgData name="Peter Laudati" userId="fc1173ac-280e-4cfe-aafb-65006f84bb93" providerId="ADAL" clId="{794EE67A-93C4-AE49-88C9-D46A7D782DCF}" dt="2022-08-19T02:57:42.820" v="1402" actId="1037"/>
          <ac:spMkLst>
            <pc:docMk/>
            <pc:sldMk cId="403335149" sldId="619"/>
            <ac:spMk id="10" creationId="{6A25682B-EBC9-4659-8F98-11CBFAFE6BBA}"/>
          </ac:spMkLst>
        </pc:spChg>
        <pc:spChg chg="mod">
          <ac:chgData name="Peter Laudati" userId="fc1173ac-280e-4cfe-aafb-65006f84bb93" providerId="ADAL" clId="{794EE67A-93C4-AE49-88C9-D46A7D782DCF}" dt="2022-08-19T02:57:54.207" v="1403" actId="1036"/>
          <ac:spMkLst>
            <pc:docMk/>
            <pc:sldMk cId="403335149" sldId="619"/>
            <ac:spMk id="11" creationId="{95F8B57B-174F-44E4-9ECC-BABF66D71E43}"/>
          </ac:spMkLst>
        </pc:spChg>
        <pc:spChg chg="mod">
          <ac:chgData name="Peter Laudati" userId="fc1173ac-280e-4cfe-aafb-65006f84bb93" providerId="ADAL" clId="{794EE67A-93C4-AE49-88C9-D46A7D782DCF}" dt="2022-08-19T02:56:39.906" v="1391" actId="207"/>
          <ac:spMkLst>
            <pc:docMk/>
            <pc:sldMk cId="403335149" sldId="619"/>
            <ac:spMk id="12" creationId="{407FAD8A-4464-4F29-AF19-32536B2CE027}"/>
          </ac:spMkLst>
        </pc:spChg>
        <pc:spChg chg="mod">
          <ac:chgData name="Peter Laudati" userId="fc1173ac-280e-4cfe-aafb-65006f84bb93" providerId="ADAL" clId="{794EE67A-93C4-AE49-88C9-D46A7D782DCF}" dt="2022-08-19T02:55:21.147" v="1324" actId="108"/>
          <ac:spMkLst>
            <pc:docMk/>
            <pc:sldMk cId="403335149" sldId="619"/>
            <ac:spMk id="24" creationId="{62D5884F-942B-4BB5-B15B-957DAE527E67}"/>
          </ac:spMkLst>
        </pc:spChg>
        <pc:spChg chg="mod">
          <ac:chgData name="Peter Laudati" userId="fc1173ac-280e-4cfe-aafb-65006f84bb93" providerId="ADAL" clId="{794EE67A-93C4-AE49-88C9-D46A7D782DCF}" dt="2022-08-19T02:56:03.734" v="1334" actId="208"/>
          <ac:spMkLst>
            <pc:docMk/>
            <pc:sldMk cId="403335149" sldId="619"/>
            <ac:spMk id="27" creationId="{81292616-68C3-4245-BB9A-9902484FABF2}"/>
          </ac:spMkLst>
        </pc:spChg>
        <pc:spChg chg="del">
          <ac:chgData name="Peter Laudati" userId="fc1173ac-280e-4cfe-aafb-65006f84bb93" providerId="ADAL" clId="{794EE67A-93C4-AE49-88C9-D46A7D782DCF}" dt="2022-08-19T02:56:29.384" v="1389" actId="478"/>
          <ac:spMkLst>
            <pc:docMk/>
            <pc:sldMk cId="403335149" sldId="619"/>
            <ac:spMk id="31" creationId="{00000000-0000-0000-0000-000000000000}"/>
          </ac:spMkLst>
        </pc:spChg>
        <pc:spChg chg="mod">
          <ac:chgData name="Peter Laudati" userId="fc1173ac-280e-4cfe-aafb-65006f84bb93" providerId="ADAL" clId="{794EE67A-93C4-AE49-88C9-D46A7D782DCF}" dt="2022-08-19T02:56:39.906" v="1391" actId="207"/>
          <ac:spMkLst>
            <pc:docMk/>
            <pc:sldMk cId="403335149" sldId="619"/>
            <ac:spMk id="37" creationId="{9854E77E-DBDF-45FE-BA15-E486AD8F80F4}"/>
          </ac:spMkLst>
        </pc:spChg>
        <pc:spChg chg="mod">
          <ac:chgData name="Peter Laudati" userId="fc1173ac-280e-4cfe-aafb-65006f84bb93" providerId="ADAL" clId="{794EE67A-93C4-AE49-88C9-D46A7D782DCF}" dt="2022-08-19T02:56:39.906" v="1391" actId="207"/>
          <ac:spMkLst>
            <pc:docMk/>
            <pc:sldMk cId="403335149" sldId="619"/>
            <ac:spMk id="38" creationId="{BFA10BD2-671E-4A08-99F3-112C85741D45}"/>
          </ac:spMkLst>
        </pc:spChg>
        <pc:spChg chg="mod">
          <ac:chgData name="Peter Laudati" userId="fc1173ac-280e-4cfe-aafb-65006f84bb93" providerId="ADAL" clId="{794EE67A-93C4-AE49-88C9-D46A7D782DCF}" dt="2022-08-19T02:56:39.906" v="1391" actId="207"/>
          <ac:spMkLst>
            <pc:docMk/>
            <pc:sldMk cId="403335149" sldId="619"/>
            <ac:spMk id="39" creationId="{6C7133CD-095B-4F19-97DE-C4D71446E3D8}"/>
          </ac:spMkLst>
        </pc:spChg>
        <pc:spChg chg="mod">
          <ac:chgData name="Peter Laudati" userId="fc1173ac-280e-4cfe-aafb-65006f84bb93" providerId="ADAL" clId="{794EE67A-93C4-AE49-88C9-D46A7D782DCF}" dt="2022-08-19T02:55:44.176" v="1328" actId="207"/>
          <ac:spMkLst>
            <pc:docMk/>
            <pc:sldMk cId="403335149" sldId="619"/>
            <ac:spMk id="84" creationId="{F9DEA8BD-87AD-4E9D-8FC8-872C3F4F4059}"/>
          </ac:spMkLst>
        </pc:spChg>
        <pc:spChg chg="mod">
          <ac:chgData name="Peter Laudati" userId="fc1173ac-280e-4cfe-aafb-65006f84bb93" providerId="ADAL" clId="{794EE67A-93C4-AE49-88C9-D46A7D782DCF}" dt="2022-08-19T02:55:44.176" v="1328" actId="207"/>
          <ac:spMkLst>
            <pc:docMk/>
            <pc:sldMk cId="403335149" sldId="619"/>
            <ac:spMk id="85" creationId="{4D2D6A65-FECB-4946-B657-79BB0E3F468B}"/>
          </ac:spMkLst>
        </pc:spChg>
        <pc:spChg chg="mod">
          <ac:chgData name="Peter Laudati" userId="fc1173ac-280e-4cfe-aafb-65006f84bb93" providerId="ADAL" clId="{794EE67A-93C4-AE49-88C9-D46A7D782DCF}" dt="2022-08-19T02:55:44.176" v="1328" actId="207"/>
          <ac:spMkLst>
            <pc:docMk/>
            <pc:sldMk cId="403335149" sldId="619"/>
            <ac:spMk id="86" creationId="{BF32DCD1-F8AA-4E96-9F3F-C7DD7F993B8D}"/>
          </ac:spMkLst>
        </pc:spChg>
      </pc:sldChg>
      <pc:sldChg chg="modSp add del mod setBg">
        <pc:chgData name="Peter Laudati" userId="fc1173ac-280e-4cfe-aafb-65006f84bb93" providerId="ADAL" clId="{794EE67A-93C4-AE49-88C9-D46A7D782DCF}" dt="2022-08-19T03:04:41.146" v="1442" actId="113"/>
        <pc:sldMkLst>
          <pc:docMk/>
          <pc:sldMk cId="3934566662" sldId="1860"/>
        </pc:sldMkLst>
        <pc:spChg chg="mod">
          <ac:chgData name="Peter Laudati" userId="fc1173ac-280e-4cfe-aafb-65006f84bb93" providerId="ADAL" clId="{794EE67A-93C4-AE49-88C9-D46A7D782DCF}" dt="2022-08-19T03:04:41.146" v="1442" actId="113"/>
          <ac:spMkLst>
            <pc:docMk/>
            <pc:sldMk cId="3934566662" sldId="1860"/>
            <ac:spMk id="4" creationId="{D4923F27-F0CD-457D-9FC7-42223EB3613C}"/>
          </ac:spMkLst>
        </pc:spChg>
        <pc:spChg chg="mod">
          <ac:chgData name="Peter Laudati" userId="fc1173ac-280e-4cfe-aafb-65006f84bb93" providerId="ADAL" clId="{794EE67A-93C4-AE49-88C9-D46A7D782DCF}" dt="2022-08-19T03:04:28.393" v="1440" actId="207"/>
          <ac:spMkLst>
            <pc:docMk/>
            <pc:sldMk cId="3934566662" sldId="1860"/>
            <ac:spMk id="26" creationId="{F208AEAF-187C-4AE6-A94C-6E0A093A9FAE}"/>
          </ac:spMkLst>
        </pc:spChg>
        <pc:spChg chg="mod">
          <ac:chgData name="Peter Laudati" userId="fc1173ac-280e-4cfe-aafb-65006f84bb93" providerId="ADAL" clId="{794EE67A-93C4-AE49-88C9-D46A7D782DCF}" dt="2022-08-19T03:03:49.245" v="1436" actId="207"/>
          <ac:spMkLst>
            <pc:docMk/>
            <pc:sldMk cId="3934566662" sldId="1860"/>
            <ac:spMk id="33" creationId="{4B328B6D-A50B-4EBD-BC5D-32B9E91F89D9}"/>
          </ac:spMkLst>
        </pc:spChg>
        <pc:graphicFrameChg chg="mod">
          <ac:chgData name="Peter Laudati" userId="fc1173ac-280e-4cfe-aafb-65006f84bb93" providerId="ADAL" clId="{794EE67A-93C4-AE49-88C9-D46A7D782DCF}" dt="2022-08-19T02:59:45.074" v="1406"/>
          <ac:graphicFrameMkLst>
            <pc:docMk/>
            <pc:sldMk cId="3934566662" sldId="1860"/>
            <ac:graphicFrameMk id="11" creationId="{90CB97A9-FDDE-6D4F-BDC6-1BF877DFE03C}"/>
          </ac:graphicFrameMkLst>
        </pc:graphicFrameChg>
      </pc:sldChg>
      <pc:sldChg chg="modSp add del mod setBg">
        <pc:chgData name="Peter Laudati" userId="fc1173ac-280e-4cfe-aafb-65006f84bb93" providerId="ADAL" clId="{794EE67A-93C4-AE49-88C9-D46A7D782DCF}" dt="2022-08-19T03:06:02.323" v="1454" actId="207"/>
        <pc:sldMkLst>
          <pc:docMk/>
          <pc:sldMk cId="2748977835" sldId="1862"/>
        </pc:sldMkLst>
        <pc:spChg chg="mod">
          <ac:chgData name="Peter Laudati" userId="fc1173ac-280e-4cfe-aafb-65006f84bb93" providerId="ADAL" clId="{794EE67A-93C4-AE49-88C9-D46A7D782DCF}" dt="2022-08-19T03:05:50.634" v="1450" actId="207"/>
          <ac:spMkLst>
            <pc:docMk/>
            <pc:sldMk cId="2748977835" sldId="1862"/>
            <ac:spMk id="4" creationId="{D4923F27-F0CD-457D-9FC7-42223EB3613C}"/>
          </ac:spMkLst>
        </pc:spChg>
        <pc:spChg chg="mod">
          <ac:chgData name="Peter Laudati" userId="fc1173ac-280e-4cfe-aafb-65006f84bb93" providerId="ADAL" clId="{794EE67A-93C4-AE49-88C9-D46A7D782DCF}" dt="2022-08-19T03:01:19.283" v="1413" actId="207"/>
          <ac:spMkLst>
            <pc:docMk/>
            <pc:sldMk cId="2748977835" sldId="1862"/>
            <ac:spMk id="5" creationId="{5324CC18-6D02-4A55-B2AB-1413B95DABCA}"/>
          </ac:spMkLst>
        </pc:spChg>
        <pc:spChg chg="mod">
          <ac:chgData name="Peter Laudati" userId="fc1173ac-280e-4cfe-aafb-65006f84bb93" providerId="ADAL" clId="{794EE67A-93C4-AE49-88C9-D46A7D782DCF}" dt="2022-08-19T03:05:35.350" v="1446" actId="207"/>
          <ac:spMkLst>
            <pc:docMk/>
            <pc:sldMk cId="2748977835" sldId="1862"/>
            <ac:spMk id="26" creationId="{F208AEAF-187C-4AE6-A94C-6E0A093A9FAE}"/>
          </ac:spMkLst>
        </pc:spChg>
        <pc:spChg chg="mod">
          <ac:chgData name="Peter Laudati" userId="fc1173ac-280e-4cfe-aafb-65006f84bb93" providerId="ADAL" clId="{794EE67A-93C4-AE49-88C9-D46A7D782DCF}" dt="2022-08-19T03:06:02.323" v="1454" actId="207"/>
          <ac:spMkLst>
            <pc:docMk/>
            <pc:sldMk cId="2748977835" sldId="1862"/>
            <ac:spMk id="33" creationId="{4B328B6D-A50B-4EBD-BC5D-32B9E91F89D9}"/>
          </ac:spMkLst>
        </pc:spChg>
      </pc:sldChg>
      <pc:sldChg chg="addSp delSp modSp add mod setBg modClrScheme chgLayout">
        <pc:chgData name="Peter Laudati" userId="fc1173ac-280e-4cfe-aafb-65006f84bb93" providerId="ADAL" clId="{794EE67A-93C4-AE49-88C9-D46A7D782DCF}" dt="2022-08-19T03:14:26.721" v="1598" actId="404"/>
        <pc:sldMkLst>
          <pc:docMk/>
          <pc:sldMk cId="3268351561" sldId="1868"/>
        </pc:sldMkLst>
        <pc:spChg chg="add mod ord">
          <ac:chgData name="Peter Laudati" userId="fc1173ac-280e-4cfe-aafb-65006f84bb93" providerId="ADAL" clId="{794EE67A-93C4-AE49-88C9-D46A7D782DCF}" dt="2022-08-19T03:12:20.625" v="1574" actId="1076"/>
          <ac:spMkLst>
            <pc:docMk/>
            <pc:sldMk cId="3268351561" sldId="1868"/>
            <ac:spMk id="3" creationId="{BF5AB4B1-99DF-A764-C5C7-204E997E98D9}"/>
          </ac:spMkLst>
        </pc:spChg>
        <pc:spChg chg="mod">
          <ac:chgData name="Peter Laudati" userId="fc1173ac-280e-4cfe-aafb-65006f84bb93" providerId="ADAL" clId="{794EE67A-93C4-AE49-88C9-D46A7D782DCF}" dt="2022-08-19T03:13:59.543" v="1597" actId="207"/>
          <ac:spMkLst>
            <pc:docMk/>
            <pc:sldMk cId="3268351561" sldId="1868"/>
            <ac:spMk id="4" creationId="{1C0EDFC6-4FB1-4A14-ABE5-02D1C988627E}"/>
          </ac:spMkLst>
        </pc:spChg>
        <pc:spChg chg="mod">
          <ac:chgData name="Peter Laudati" userId="fc1173ac-280e-4cfe-aafb-65006f84bb93" providerId="ADAL" clId="{794EE67A-93C4-AE49-88C9-D46A7D782DCF}" dt="2022-08-19T03:13:10.852" v="1580" actId="207"/>
          <ac:spMkLst>
            <pc:docMk/>
            <pc:sldMk cId="3268351561" sldId="1868"/>
            <ac:spMk id="5" creationId="{87529400-BB2F-44C2-A4F9-5ED218C50690}"/>
          </ac:spMkLst>
        </pc:spChg>
        <pc:spChg chg="mod">
          <ac:chgData name="Peter Laudati" userId="fc1173ac-280e-4cfe-aafb-65006f84bb93" providerId="ADAL" clId="{794EE67A-93C4-AE49-88C9-D46A7D782DCF}" dt="2022-08-19T03:13:41.106" v="1593" actId="1035"/>
          <ac:spMkLst>
            <pc:docMk/>
            <pc:sldMk cId="3268351561" sldId="1868"/>
            <ac:spMk id="11" creationId="{95F8B57B-174F-44E4-9ECC-BABF66D71E43}"/>
          </ac:spMkLst>
        </pc:spChg>
        <pc:spChg chg="mod">
          <ac:chgData name="Peter Laudati" userId="fc1173ac-280e-4cfe-aafb-65006f84bb93" providerId="ADAL" clId="{794EE67A-93C4-AE49-88C9-D46A7D782DCF}" dt="2022-08-19T03:12:54.969" v="1577" actId="208"/>
          <ac:spMkLst>
            <pc:docMk/>
            <pc:sldMk cId="3268351561" sldId="1868"/>
            <ac:spMk id="27" creationId="{81292616-68C3-4245-BB9A-9902484FABF2}"/>
          </ac:spMkLst>
        </pc:spChg>
        <pc:spChg chg="del">
          <ac:chgData name="Peter Laudati" userId="fc1173ac-280e-4cfe-aafb-65006f84bb93" providerId="ADAL" clId="{794EE67A-93C4-AE49-88C9-D46A7D782DCF}" dt="2022-08-19T03:12:02.747" v="1568" actId="478"/>
          <ac:spMkLst>
            <pc:docMk/>
            <pc:sldMk cId="3268351561" sldId="1868"/>
            <ac:spMk id="31" creationId="{00000000-0000-0000-0000-000000000000}"/>
          </ac:spMkLst>
        </pc:spChg>
        <pc:spChg chg="mod">
          <ac:chgData name="Peter Laudati" userId="fc1173ac-280e-4cfe-aafb-65006f84bb93" providerId="ADAL" clId="{794EE67A-93C4-AE49-88C9-D46A7D782DCF}" dt="2022-08-19T03:14:26.721" v="1598" actId="404"/>
          <ac:spMkLst>
            <pc:docMk/>
            <pc:sldMk cId="3268351561" sldId="1868"/>
            <ac:spMk id="33" creationId="{A3DAE804-ACA4-4956-93B6-6C86B3C61033}"/>
          </ac:spMkLst>
        </pc:spChg>
        <pc:spChg chg="mod">
          <ac:chgData name="Peter Laudati" userId="fc1173ac-280e-4cfe-aafb-65006f84bb93" providerId="ADAL" clId="{794EE67A-93C4-AE49-88C9-D46A7D782DCF}" dt="2022-08-19T03:12:47.720" v="1576" actId="207"/>
          <ac:spMkLst>
            <pc:docMk/>
            <pc:sldMk cId="3268351561" sldId="1868"/>
            <ac:spMk id="34" creationId="{51A0F0BE-F9B8-4CD0-A08F-60AF7113376E}"/>
          </ac:spMkLst>
        </pc:spChg>
        <pc:spChg chg="mod">
          <ac:chgData name="Peter Laudati" userId="fc1173ac-280e-4cfe-aafb-65006f84bb93" providerId="ADAL" clId="{794EE67A-93C4-AE49-88C9-D46A7D782DCF}" dt="2022-08-19T03:13:10.852" v="1580" actId="207"/>
          <ac:spMkLst>
            <pc:docMk/>
            <pc:sldMk cId="3268351561" sldId="1868"/>
            <ac:spMk id="60" creationId="{52D3EE37-389D-4322-8D75-937768C8A14B}"/>
          </ac:spMkLst>
        </pc:spChg>
        <pc:spChg chg="mod">
          <ac:chgData name="Peter Laudati" userId="fc1173ac-280e-4cfe-aafb-65006f84bb93" providerId="ADAL" clId="{794EE67A-93C4-AE49-88C9-D46A7D782DCF}" dt="2022-08-19T03:13:10.852" v="1580" actId="207"/>
          <ac:spMkLst>
            <pc:docMk/>
            <pc:sldMk cId="3268351561" sldId="1868"/>
            <ac:spMk id="61" creationId="{85DA711B-E67D-4FB6-A084-18A25120764D}"/>
          </ac:spMkLst>
        </pc:spChg>
        <pc:spChg chg="mod">
          <ac:chgData name="Peter Laudati" userId="fc1173ac-280e-4cfe-aafb-65006f84bb93" providerId="ADAL" clId="{794EE67A-93C4-AE49-88C9-D46A7D782DCF}" dt="2022-08-19T03:13:10.852" v="1580" actId="207"/>
          <ac:spMkLst>
            <pc:docMk/>
            <pc:sldMk cId="3268351561" sldId="1868"/>
            <ac:spMk id="62" creationId="{54648EF8-560E-49BB-983C-564A3DCC779A}"/>
          </ac:spMkLst>
        </pc:spChg>
        <pc:spChg chg="mod">
          <ac:chgData name="Peter Laudati" userId="fc1173ac-280e-4cfe-aafb-65006f84bb93" providerId="ADAL" clId="{794EE67A-93C4-AE49-88C9-D46A7D782DCF}" dt="2022-08-19T03:13:10.852" v="1580" actId="207"/>
          <ac:spMkLst>
            <pc:docMk/>
            <pc:sldMk cId="3268351561" sldId="1868"/>
            <ac:spMk id="63" creationId="{24579C2F-BFE5-49D5-85A6-65673B715376}"/>
          </ac:spMkLst>
        </pc:spChg>
        <pc:spChg chg="mod">
          <ac:chgData name="Peter Laudati" userId="fc1173ac-280e-4cfe-aafb-65006f84bb93" providerId="ADAL" clId="{794EE67A-93C4-AE49-88C9-D46A7D782DCF}" dt="2022-08-19T03:13:47.527" v="1594" actId="1037"/>
          <ac:spMkLst>
            <pc:docMk/>
            <pc:sldMk cId="3268351561" sldId="1868"/>
            <ac:spMk id="64" creationId="{466DB65B-F82B-495C-807A-35E475B8F151}"/>
          </ac:spMkLst>
        </pc:spChg>
        <pc:spChg chg="mod">
          <ac:chgData name="Peter Laudati" userId="fc1173ac-280e-4cfe-aafb-65006f84bb93" providerId="ADAL" clId="{794EE67A-93C4-AE49-88C9-D46A7D782DCF}" dt="2022-08-19T03:13:10.852" v="1580" actId="207"/>
          <ac:spMkLst>
            <pc:docMk/>
            <pc:sldMk cId="3268351561" sldId="1868"/>
            <ac:spMk id="84" creationId="{F9DEA8BD-87AD-4E9D-8FC8-872C3F4F4059}"/>
          </ac:spMkLst>
        </pc:spChg>
        <pc:spChg chg="mod">
          <ac:chgData name="Peter Laudati" userId="fc1173ac-280e-4cfe-aafb-65006f84bb93" providerId="ADAL" clId="{794EE67A-93C4-AE49-88C9-D46A7D782DCF}" dt="2022-08-19T03:13:10.852" v="1580" actId="207"/>
          <ac:spMkLst>
            <pc:docMk/>
            <pc:sldMk cId="3268351561" sldId="1868"/>
            <ac:spMk id="85" creationId="{4D2D6A65-FECB-4946-B657-79BB0E3F468B}"/>
          </ac:spMkLst>
        </pc:spChg>
        <pc:spChg chg="mod">
          <ac:chgData name="Peter Laudati" userId="fc1173ac-280e-4cfe-aafb-65006f84bb93" providerId="ADAL" clId="{794EE67A-93C4-AE49-88C9-D46A7D782DCF}" dt="2022-08-19T03:13:10.852" v="1580" actId="207"/>
          <ac:spMkLst>
            <pc:docMk/>
            <pc:sldMk cId="3268351561" sldId="1868"/>
            <ac:spMk id="86" creationId="{BF32DCD1-F8AA-4E96-9F3F-C7DD7F993B8D}"/>
          </ac:spMkLst>
        </pc:spChg>
      </pc:sldChg>
      <pc:sldChg chg="addSp delSp modSp add mod setBg modClrScheme chgLayout">
        <pc:chgData name="Peter Laudati" userId="fc1173ac-280e-4cfe-aafb-65006f84bb93" providerId="ADAL" clId="{794EE67A-93C4-AE49-88C9-D46A7D782DCF}" dt="2022-08-19T03:17:48.140" v="1687" actId="208"/>
        <pc:sldMkLst>
          <pc:docMk/>
          <pc:sldMk cId="1385705314" sldId="1869"/>
        </pc:sldMkLst>
        <pc:spChg chg="add mod ord">
          <ac:chgData name="Peter Laudati" userId="fc1173ac-280e-4cfe-aafb-65006f84bb93" providerId="ADAL" clId="{794EE67A-93C4-AE49-88C9-D46A7D782DCF}" dt="2022-08-19T03:17:35.239" v="1686" actId="1038"/>
          <ac:spMkLst>
            <pc:docMk/>
            <pc:sldMk cId="1385705314" sldId="1869"/>
            <ac:spMk id="3" creationId="{305AB95E-1252-4A8E-2E04-6C7634BB7579}"/>
          </ac:spMkLst>
        </pc:spChg>
        <pc:spChg chg="mod">
          <ac:chgData name="Peter Laudati" userId="fc1173ac-280e-4cfe-aafb-65006f84bb93" providerId="ADAL" clId="{794EE67A-93C4-AE49-88C9-D46A7D782DCF}" dt="2022-08-19T03:15:53.088" v="1609" actId="207"/>
          <ac:spMkLst>
            <pc:docMk/>
            <pc:sldMk cId="1385705314" sldId="1869"/>
            <ac:spMk id="4" creationId="{1C0EDFC6-4FB1-4A14-ABE5-02D1C988627E}"/>
          </ac:spMkLst>
        </pc:spChg>
        <pc:spChg chg="mod">
          <ac:chgData name="Peter Laudati" userId="fc1173ac-280e-4cfe-aafb-65006f84bb93" providerId="ADAL" clId="{794EE67A-93C4-AE49-88C9-D46A7D782DCF}" dt="2022-08-19T03:15:38.211" v="1604" actId="207"/>
          <ac:spMkLst>
            <pc:docMk/>
            <pc:sldMk cId="1385705314" sldId="1869"/>
            <ac:spMk id="5" creationId="{87529400-BB2F-44C2-A4F9-5ED218C50690}"/>
          </ac:spMkLst>
        </pc:spChg>
        <pc:spChg chg="mod">
          <ac:chgData name="Peter Laudati" userId="fc1173ac-280e-4cfe-aafb-65006f84bb93" providerId="ADAL" clId="{794EE67A-93C4-AE49-88C9-D46A7D782DCF}" dt="2022-08-19T03:15:47.474" v="1608" actId="1037"/>
          <ac:spMkLst>
            <pc:docMk/>
            <pc:sldMk cId="1385705314" sldId="1869"/>
            <ac:spMk id="11" creationId="{95F8B57B-174F-44E4-9ECC-BABF66D71E43}"/>
          </ac:spMkLst>
        </pc:spChg>
        <pc:spChg chg="mod">
          <ac:chgData name="Peter Laudati" userId="fc1173ac-280e-4cfe-aafb-65006f84bb93" providerId="ADAL" clId="{794EE67A-93C4-AE49-88C9-D46A7D782DCF}" dt="2022-08-19T03:17:48.140" v="1687" actId="208"/>
          <ac:spMkLst>
            <pc:docMk/>
            <pc:sldMk cId="1385705314" sldId="1869"/>
            <ac:spMk id="27" creationId="{81292616-68C3-4245-BB9A-9902484FABF2}"/>
          </ac:spMkLst>
        </pc:spChg>
        <pc:spChg chg="del">
          <ac:chgData name="Peter Laudati" userId="fc1173ac-280e-4cfe-aafb-65006f84bb93" providerId="ADAL" clId="{794EE67A-93C4-AE49-88C9-D46A7D782DCF}" dt="2022-08-19T03:16:42.452" v="1665" actId="478"/>
          <ac:spMkLst>
            <pc:docMk/>
            <pc:sldMk cId="1385705314" sldId="1869"/>
            <ac:spMk id="31" creationId="{00000000-0000-0000-0000-000000000000}"/>
          </ac:spMkLst>
        </pc:spChg>
        <pc:spChg chg="mod">
          <ac:chgData name="Peter Laudati" userId="fc1173ac-280e-4cfe-aafb-65006f84bb93" providerId="ADAL" clId="{794EE67A-93C4-AE49-88C9-D46A7D782DCF}" dt="2022-08-19T03:15:10.413" v="1600" actId="404"/>
          <ac:spMkLst>
            <pc:docMk/>
            <pc:sldMk cId="1385705314" sldId="1869"/>
            <ac:spMk id="33" creationId="{A3DAE804-ACA4-4956-93B6-6C86B3C61033}"/>
          </ac:spMkLst>
        </pc:spChg>
        <pc:spChg chg="mod">
          <ac:chgData name="Peter Laudati" userId="fc1173ac-280e-4cfe-aafb-65006f84bb93" providerId="ADAL" clId="{794EE67A-93C4-AE49-88C9-D46A7D782DCF}" dt="2022-08-19T03:15:15.516" v="1601" actId="207"/>
          <ac:spMkLst>
            <pc:docMk/>
            <pc:sldMk cId="1385705314" sldId="1869"/>
            <ac:spMk id="34" creationId="{51A0F0BE-F9B8-4CD0-A08F-60AF7113376E}"/>
          </ac:spMkLst>
        </pc:spChg>
        <pc:spChg chg="mod">
          <ac:chgData name="Peter Laudati" userId="fc1173ac-280e-4cfe-aafb-65006f84bb93" providerId="ADAL" clId="{794EE67A-93C4-AE49-88C9-D46A7D782DCF}" dt="2022-08-19T03:15:38.211" v="1604" actId="207"/>
          <ac:spMkLst>
            <pc:docMk/>
            <pc:sldMk cId="1385705314" sldId="1869"/>
            <ac:spMk id="60" creationId="{52D3EE37-389D-4322-8D75-937768C8A14B}"/>
          </ac:spMkLst>
        </pc:spChg>
        <pc:spChg chg="mod">
          <ac:chgData name="Peter Laudati" userId="fc1173ac-280e-4cfe-aafb-65006f84bb93" providerId="ADAL" clId="{794EE67A-93C4-AE49-88C9-D46A7D782DCF}" dt="2022-08-19T03:15:38.211" v="1604" actId="207"/>
          <ac:spMkLst>
            <pc:docMk/>
            <pc:sldMk cId="1385705314" sldId="1869"/>
            <ac:spMk id="61" creationId="{85DA711B-E67D-4FB6-A084-18A25120764D}"/>
          </ac:spMkLst>
        </pc:spChg>
        <pc:spChg chg="mod">
          <ac:chgData name="Peter Laudati" userId="fc1173ac-280e-4cfe-aafb-65006f84bb93" providerId="ADAL" clId="{794EE67A-93C4-AE49-88C9-D46A7D782DCF}" dt="2022-08-19T03:15:38.211" v="1604" actId="207"/>
          <ac:spMkLst>
            <pc:docMk/>
            <pc:sldMk cId="1385705314" sldId="1869"/>
            <ac:spMk id="62" creationId="{54648EF8-560E-49BB-983C-564A3DCC779A}"/>
          </ac:spMkLst>
        </pc:spChg>
        <pc:spChg chg="mod">
          <ac:chgData name="Peter Laudati" userId="fc1173ac-280e-4cfe-aafb-65006f84bb93" providerId="ADAL" clId="{794EE67A-93C4-AE49-88C9-D46A7D782DCF}" dt="2022-08-19T03:15:38.211" v="1604" actId="207"/>
          <ac:spMkLst>
            <pc:docMk/>
            <pc:sldMk cId="1385705314" sldId="1869"/>
            <ac:spMk id="63" creationId="{24579C2F-BFE5-49D5-85A6-65673B715376}"/>
          </ac:spMkLst>
        </pc:spChg>
        <pc:spChg chg="mod">
          <ac:chgData name="Peter Laudati" userId="fc1173ac-280e-4cfe-aafb-65006f84bb93" providerId="ADAL" clId="{794EE67A-93C4-AE49-88C9-D46A7D782DCF}" dt="2022-08-19T03:15:47.474" v="1608" actId="1037"/>
          <ac:spMkLst>
            <pc:docMk/>
            <pc:sldMk cId="1385705314" sldId="1869"/>
            <ac:spMk id="64" creationId="{466DB65B-F82B-495C-807A-35E475B8F151}"/>
          </ac:spMkLst>
        </pc:spChg>
        <pc:spChg chg="mod">
          <ac:chgData name="Peter Laudati" userId="fc1173ac-280e-4cfe-aafb-65006f84bb93" providerId="ADAL" clId="{794EE67A-93C4-AE49-88C9-D46A7D782DCF}" dt="2022-08-19T03:15:38.211" v="1604" actId="207"/>
          <ac:spMkLst>
            <pc:docMk/>
            <pc:sldMk cId="1385705314" sldId="1869"/>
            <ac:spMk id="84" creationId="{F9DEA8BD-87AD-4E9D-8FC8-872C3F4F4059}"/>
          </ac:spMkLst>
        </pc:spChg>
        <pc:spChg chg="mod">
          <ac:chgData name="Peter Laudati" userId="fc1173ac-280e-4cfe-aafb-65006f84bb93" providerId="ADAL" clId="{794EE67A-93C4-AE49-88C9-D46A7D782DCF}" dt="2022-08-19T03:15:38.211" v="1604" actId="207"/>
          <ac:spMkLst>
            <pc:docMk/>
            <pc:sldMk cId="1385705314" sldId="1869"/>
            <ac:spMk id="85" creationId="{4D2D6A65-FECB-4946-B657-79BB0E3F468B}"/>
          </ac:spMkLst>
        </pc:spChg>
        <pc:spChg chg="mod">
          <ac:chgData name="Peter Laudati" userId="fc1173ac-280e-4cfe-aafb-65006f84bb93" providerId="ADAL" clId="{794EE67A-93C4-AE49-88C9-D46A7D782DCF}" dt="2022-08-19T03:15:38.211" v="1604" actId="207"/>
          <ac:spMkLst>
            <pc:docMk/>
            <pc:sldMk cId="1385705314" sldId="1869"/>
            <ac:spMk id="86" creationId="{BF32DCD1-F8AA-4E96-9F3F-C7DD7F993B8D}"/>
          </ac:spMkLst>
        </pc:spChg>
      </pc:sldChg>
      <pc:sldChg chg="modSp add mod setBg">
        <pc:chgData name="Peter Laudati" userId="fc1173ac-280e-4cfe-aafb-65006f84bb93" providerId="ADAL" clId="{794EE67A-93C4-AE49-88C9-D46A7D782DCF}" dt="2022-08-19T03:20:36.876" v="1704" actId="207"/>
        <pc:sldMkLst>
          <pc:docMk/>
          <pc:sldMk cId="2362793774" sldId="1876"/>
        </pc:sldMkLst>
        <pc:spChg chg="mod">
          <ac:chgData name="Peter Laudati" userId="fc1173ac-280e-4cfe-aafb-65006f84bb93" providerId="ADAL" clId="{794EE67A-93C4-AE49-88C9-D46A7D782DCF}" dt="2022-08-19T03:20:23.462" v="1703" actId="207"/>
          <ac:spMkLst>
            <pc:docMk/>
            <pc:sldMk cId="2362793774" sldId="1876"/>
            <ac:spMk id="2" creationId="{FBDA110B-24D4-4E61-958E-B3AC5EC0478F}"/>
          </ac:spMkLst>
        </pc:spChg>
        <pc:spChg chg="mod">
          <ac:chgData name="Peter Laudati" userId="fc1173ac-280e-4cfe-aafb-65006f84bb93" providerId="ADAL" clId="{794EE67A-93C4-AE49-88C9-D46A7D782DCF}" dt="2022-08-19T03:18:28.247" v="1695" actId="207"/>
          <ac:spMkLst>
            <pc:docMk/>
            <pc:sldMk cId="2362793774" sldId="1876"/>
            <ac:spMk id="4" creationId="{D4923F27-F0CD-457D-9FC7-42223EB3613C}"/>
          </ac:spMkLst>
        </pc:spChg>
        <pc:spChg chg="mod">
          <ac:chgData name="Peter Laudati" userId="fc1173ac-280e-4cfe-aafb-65006f84bb93" providerId="ADAL" clId="{794EE67A-93C4-AE49-88C9-D46A7D782DCF}" dt="2022-08-19T03:20:36.876" v="1704" actId="207"/>
          <ac:spMkLst>
            <pc:docMk/>
            <pc:sldMk cId="2362793774" sldId="1876"/>
            <ac:spMk id="17" creationId="{E57A6BD8-4C84-4480-B40C-7F64D95F38A2}"/>
          </ac:spMkLst>
        </pc:spChg>
        <pc:spChg chg="mod">
          <ac:chgData name="Peter Laudati" userId="fc1173ac-280e-4cfe-aafb-65006f84bb93" providerId="ADAL" clId="{794EE67A-93C4-AE49-88C9-D46A7D782DCF}" dt="2022-08-19T03:20:36.876" v="1704" actId="207"/>
          <ac:spMkLst>
            <pc:docMk/>
            <pc:sldMk cId="2362793774" sldId="1876"/>
            <ac:spMk id="18" creationId="{103FF14E-F0BA-45C9-9590-21E7E4D578EA}"/>
          </ac:spMkLst>
        </pc:spChg>
        <pc:spChg chg="mod">
          <ac:chgData name="Peter Laudati" userId="fc1173ac-280e-4cfe-aafb-65006f84bb93" providerId="ADAL" clId="{794EE67A-93C4-AE49-88C9-D46A7D782DCF}" dt="2022-08-19T03:18:12.099" v="1691" actId="207"/>
          <ac:spMkLst>
            <pc:docMk/>
            <pc:sldMk cId="2362793774" sldId="1876"/>
            <ac:spMk id="26" creationId="{F208AEAF-187C-4AE6-A94C-6E0A093A9FAE}"/>
          </ac:spMkLst>
        </pc:spChg>
        <pc:spChg chg="mod">
          <ac:chgData name="Peter Laudati" userId="fc1173ac-280e-4cfe-aafb-65006f84bb93" providerId="ADAL" clId="{794EE67A-93C4-AE49-88C9-D46A7D782DCF}" dt="2022-08-19T03:18:38.527" v="1699" actId="207"/>
          <ac:spMkLst>
            <pc:docMk/>
            <pc:sldMk cId="2362793774" sldId="1876"/>
            <ac:spMk id="33" creationId="{4B328B6D-A50B-4EBD-BC5D-32B9E91F89D9}"/>
          </ac:spMkLst>
        </pc:spChg>
      </pc:sldChg>
      <pc:sldChg chg="addSp delSp modSp add mod setBg modClrScheme chgLayout">
        <pc:chgData name="Peter Laudati" userId="fc1173ac-280e-4cfe-aafb-65006f84bb93" providerId="ADAL" clId="{794EE67A-93C4-AE49-88C9-D46A7D782DCF}" dt="2022-08-19T03:11:04.946" v="1514" actId="208"/>
        <pc:sldMkLst>
          <pc:docMk/>
          <pc:sldMk cId="3230160822" sldId="1885"/>
        </pc:sldMkLst>
        <pc:spChg chg="add mod ord">
          <ac:chgData name="Peter Laudati" userId="fc1173ac-280e-4cfe-aafb-65006f84bb93" providerId="ADAL" clId="{794EE67A-93C4-AE49-88C9-D46A7D782DCF}" dt="2022-08-19T03:09:01.021" v="1494" actId="1035"/>
          <ac:spMkLst>
            <pc:docMk/>
            <pc:sldMk cId="3230160822" sldId="1885"/>
            <ac:spMk id="4" creationId="{3D07D918-9619-7EFE-7330-D6588692AF17}"/>
          </ac:spMkLst>
        </pc:spChg>
        <pc:spChg chg="mod">
          <ac:chgData name="Peter Laudati" userId="fc1173ac-280e-4cfe-aafb-65006f84bb93" providerId="ADAL" clId="{794EE67A-93C4-AE49-88C9-D46A7D782DCF}" dt="2022-08-19T03:10:25.055" v="1505" actId="207"/>
          <ac:spMkLst>
            <pc:docMk/>
            <pc:sldMk cId="3230160822" sldId="1885"/>
            <ac:spMk id="5" creationId="{87529400-BB2F-44C2-A4F9-5ED218C50690}"/>
          </ac:spMkLst>
        </pc:spChg>
        <pc:spChg chg="mod">
          <ac:chgData name="Peter Laudati" userId="fc1173ac-280e-4cfe-aafb-65006f84bb93" providerId="ADAL" clId="{794EE67A-93C4-AE49-88C9-D46A7D782DCF}" dt="2022-08-19T03:10:34.200" v="1507" actId="1076"/>
          <ac:spMkLst>
            <pc:docMk/>
            <pc:sldMk cId="3230160822" sldId="1885"/>
            <ac:spMk id="11" creationId="{95F8B57B-174F-44E4-9ECC-BABF66D71E43}"/>
          </ac:spMkLst>
        </pc:spChg>
        <pc:spChg chg="mod">
          <ac:chgData name="Peter Laudati" userId="fc1173ac-280e-4cfe-aafb-65006f84bb93" providerId="ADAL" clId="{794EE67A-93C4-AE49-88C9-D46A7D782DCF}" dt="2022-08-19T03:11:04.946" v="1514" actId="208"/>
          <ac:spMkLst>
            <pc:docMk/>
            <pc:sldMk cId="3230160822" sldId="1885"/>
            <ac:spMk id="27" creationId="{81292616-68C3-4245-BB9A-9902484FABF2}"/>
          </ac:spMkLst>
        </pc:spChg>
        <pc:spChg chg="del">
          <ac:chgData name="Peter Laudati" userId="fc1173ac-280e-4cfe-aafb-65006f84bb93" providerId="ADAL" clId="{794EE67A-93C4-AE49-88C9-D46A7D782DCF}" dt="2022-08-19T03:08:56.180" v="1489" actId="478"/>
          <ac:spMkLst>
            <pc:docMk/>
            <pc:sldMk cId="3230160822" sldId="1885"/>
            <ac:spMk id="31" creationId="{00000000-0000-0000-0000-000000000000}"/>
          </ac:spMkLst>
        </pc:spChg>
        <pc:spChg chg="mod">
          <ac:chgData name="Peter Laudati" userId="fc1173ac-280e-4cfe-aafb-65006f84bb93" providerId="ADAL" clId="{794EE67A-93C4-AE49-88C9-D46A7D782DCF}" dt="2022-08-19T03:09:28.451" v="1499" actId="404"/>
          <ac:spMkLst>
            <pc:docMk/>
            <pc:sldMk cId="3230160822" sldId="1885"/>
            <ac:spMk id="33" creationId="{A3DAE804-ACA4-4956-93B6-6C86B3C61033}"/>
          </ac:spMkLst>
        </pc:spChg>
        <pc:spChg chg="mod">
          <ac:chgData name="Peter Laudati" userId="fc1173ac-280e-4cfe-aafb-65006f84bb93" providerId="ADAL" clId="{794EE67A-93C4-AE49-88C9-D46A7D782DCF}" dt="2022-08-19T03:10:06.230" v="1503" actId="207"/>
          <ac:spMkLst>
            <pc:docMk/>
            <pc:sldMk cId="3230160822" sldId="1885"/>
            <ac:spMk id="34" creationId="{51A0F0BE-F9B8-4CD0-A08F-60AF7113376E}"/>
          </ac:spMkLst>
        </pc:spChg>
        <pc:spChg chg="mod">
          <ac:chgData name="Peter Laudati" userId="fc1173ac-280e-4cfe-aafb-65006f84bb93" providerId="ADAL" clId="{794EE67A-93C4-AE49-88C9-D46A7D782DCF}" dt="2022-08-19T03:10:43.206" v="1509" actId="207"/>
          <ac:spMkLst>
            <pc:docMk/>
            <pc:sldMk cId="3230160822" sldId="1885"/>
            <ac:spMk id="60" creationId="{52D3EE37-389D-4322-8D75-937768C8A14B}"/>
          </ac:spMkLst>
        </pc:spChg>
        <pc:spChg chg="mod">
          <ac:chgData name="Peter Laudati" userId="fc1173ac-280e-4cfe-aafb-65006f84bb93" providerId="ADAL" clId="{794EE67A-93C4-AE49-88C9-D46A7D782DCF}" dt="2022-08-19T03:10:43.206" v="1509" actId="207"/>
          <ac:spMkLst>
            <pc:docMk/>
            <pc:sldMk cId="3230160822" sldId="1885"/>
            <ac:spMk id="61" creationId="{85DA711B-E67D-4FB6-A084-18A25120764D}"/>
          </ac:spMkLst>
        </pc:spChg>
        <pc:spChg chg="mod">
          <ac:chgData name="Peter Laudati" userId="fc1173ac-280e-4cfe-aafb-65006f84bb93" providerId="ADAL" clId="{794EE67A-93C4-AE49-88C9-D46A7D782DCF}" dt="2022-08-19T03:10:43.206" v="1509" actId="207"/>
          <ac:spMkLst>
            <pc:docMk/>
            <pc:sldMk cId="3230160822" sldId="1885"/>
            <ac:spMk id="62" creationId="{54648EF8-560E-49BB-983C-564A3DCC779A}"/>
          </ac:spMkLst>
        </pc:spChg>
        <pc:spChg chg="mod">
          <ac:chgData name="Peter Laudati" userId="fc1173ac-280e-4cfe-aafb-65006f84bb93" providerId="ADAL" clId="{794EE67A-93C4-AE49-88C9-D46A7D782DCF}" dt="2022-08-19T03:10:43.206" v="1509" actId="207"/>
          <ac:spMkLst>
            <pc:docMk/>
            <pc:sldMk cId="3230160822" sldId="1885"/>
            <ac:spMk id="63" creationId="{24579C2F-BFE5-49D5-85A6-65673B715376}"/>
          </ac:spMkLst>
        </pc:spChg>
        <pc:spChg chg="mod">
          <ac:chgData name="Peter Laudati" userId="fc1173ac-280e-4cfe-aafb-65006f84bb93" providerId="ADAL" clId="{794EE67A-93C4-AE49-88C9-D46A7D782DCF}" dt="2022-08-19T03:10:53.308" v="1513" actId="1037"/>
          <ac:spMkLst>
            <pc:docMk/>
            <pc:sldMk cId="3230160822" sldId="1885"/>
            <ac:spMk id="64" creationId="{466DB65B-F82B-495C-807A-35E475B8F151}"/>
          </ac:spMkLst>
        </pc:spChg>
        <pc:spChg chg="mod">
          <ac:chgData name="Peter Laudati" userId="fc1173ac-280e-4cfe-aafb-65006f84bb93" providerId="ADAL" clId="{794EE67A-93C4-AE49-88C9-D46A7D782DCF}" dt="2022-08-19T03:10:25.055" v="1505" actId="207"/>
          <ac:spMkLst>
            <pc:docMk/>
            <pc:sldMk cId="3230160822" sldId="1885"/>
            <ac:spMk id="84" creationId="{F9DEA8BD-87AD-4E9D-8FC8-872C3F4F4059}"/>
          </ac:spMkLst>
        </pc:spChg>
        <pc:spChg chg="mod">
          <ac:chgData name="Peter Laudati" userId="fc1173ac-280e-4cfe-aafb-65006f84bb93" providerId="ADAL" clId="{794EE67A-93C4-AE49-88C9-D46A7D782DCF}" dt="2022-08-19T03:10:25.055" v="1505" actId="207"/>
          <ac:spMkLst>
            <pc:docMk/>
            <pc:sldMk cId="3230160822" sldId="1885"/>
            <ac:spMk id="85" creationId="{4D2D6A65-FECB-4946-B657-79BB0E3F468B}"/>
          </ac:spMkLst>
        </pc:spChg>
        <pc:spChg chg="mod">
          <ac:chgData name="Peter Laudati" userId="fc1173ac-280e-4cfe-aafb-65006f84bb93" providerId="ADAL" clId="{794EE67A-93C4-AE49-88C9-D46A7D782DCF}" dt="2022-08-19T03:10:25.055" v="1505" actId="207"/>
          <ac:spMkLst>
            <pc:docMk/>
            <pc:sldMk cId="3230160822" sldId="1885"/>
            <ac:spMk id="86" creationId="{BF32DCD1-F8AA-4E96-9F3F-C7DD7F993B8D}"/>
          </ac:spMkLst>
        </pc:spChg>
      </pc:sldChg>
      <pc:sldChg chg="addSp delSp modSp add mod setBg modClrScheme chgLayout">
        <pc:chgData name="Peter Laudati" userId="fc1173ac-280e-4cfe-aafb-65006f84bb93" providerId="ADAL" clId="{794EE67A-93C4-AE49-88C9-D46A7D782DCF}" dt="2022-08-19T03:29:34.470" v="1938" actId="208"/>
        <pc:sldMkLst>
          <pc:docMk/>
          <pc:sldMk cId="724286592" sldId="1886"/>
        </pc:sldMkLst>
        <pc:spChg chg="mod">
          <ac:chgData name="Peter Laudati" userId="fc1173ac-280e-4cfe-aafb-65006f84bb93" providerId="ADAL" clId="{794EE67A-93C4-AE49-88C9-D46A7D782DCF}" dt="2022-08-19T03:29:15.483" v="1929" actId="207"/>
          <ac:spMkLst>
            <pc:docMk/>
            <pc:sldMk cId="724286592" sldId="1886"/>
            <ac:spMk id="5" creationId="{87529400-BB2F-44C2-A4F9-5ED218C50690}"/>
          </ac:spMkLst>
        </pc:spChg>
        <pc:spChg chg="add mod ord">
          <ac:chgData name="Peter Laudati" userId="fc1173ac-280e-4cfe-aafb-65006f84bb93" providerId="ADAL" clId="{794EE67A-93C4-AE49-88C9-D46A7D782DCF}" dt="2022-08-19T03:23:52.166" v="1767" actId="403"/>
          <ac:spMkLst>
            <pc:docMk/>
            <pc:sldMk cId="724286592" sldId="1886"/>
            <ac:spMk id="6" creationId="{7AED99EE-A80D-3BD8-3856-35341C32D83C}"/>
          </ac:spMkLst>
        </pc:spChg>
        <pc:spChg chg="add del mod ord">
          <ac:chgData name="Peter Laudati" userId="fc1173ac-280e-4cfe-aafb-65006f84bb93" providerId="ADAL" clId="{794EE67A-93C4-AE49-88C9-D46A7D782DCF}" dt="2022-08-19T03:23:46.118" v="1766" actId="478"/>
          <ac:spMkLst>
            <pc:docMk/>
            <pc:sldMk cId="724286592" sldId="1886"/>
            <ac:spMk id="7" creationId="{C9DEA5B4-3DC2-CD78-BF57-E9065ED1F571}"/>
          </ac:spMkLst>
        </pc:spChg>
        <pc:spChg chg="add mod ord">
          <ac:chgData name="Peter Laudati" userId="fc1173ac-280e-4cfe-aafb-65006f84bb93" providerId="ADAL" clId="{794EE67A-93C4-AE49-88C9-D46A7D782DCF}" dt="2022-08-19T03:23:38.200" v="1765" actId="20577"/>
          <ac:spMkLst>
            <pc:docMk/>
            <pc:sldMk cId="724286592" sldId="1886"/>
            <ac:spMk id="8" creationId="{159141AE-79F2-C1CA-07DF-F9AC8110F295}"/>
          </ac:spMkLst>
        </pc:spChg>
        <pc:spChg chg="mod">
          <ac:chgData name="Peter Laudati" userId="fc1173ac-280e-4cfe-aafb-65006f84bb93" providerId="ADAL" clId="{794EE67A-93C4-AE49-88C9-D46A7D782DCF}" dt="2022-08-19T03:29:25.763" v="1937" actId="1035"/>
          <ac:spMkLst>
            <pc:docMk/>
            <pc:sldMk cId="724286592" sldId="1886"/>
            <ac:spMk id="11" creationId="{95F8B57B-174F-44E4-9ECC-BABF66D71E43}"/>
          </ac:spMkLst>
        </pc:spChg>
        <pc:spChg chg="mod">
          <ac:chgData name="Peter Laudati" userId="fc1173ac-280e-4cfe-aafb-65006f84bb93" providerId="ADAL" clId="{794EE67A-93C4-AE49-88C9-D46A7D782DCF}" dt="2022-08-19T03:28:31.721" v="1924" actId="207"/>
          <ac:spMkLst>
            <pc:docMk/>
            <pc:sldMk cId="724286592" sldId="1886"/>
            <ac:spMk id="23" creationId="{1FB1D6F2-F1E4-4538-A949-F5F28BC9FF7C}"/>
          </ac:spMkLst>
        </pc:spChg>
        <pc:spChg chg="mod">
          <ac:chgData name="Peter Laudati" userId="fc1173ac-280e-4cfe-aafb-65006f84bb93" providerId="ADAL" clId="{794EE67A-93C4-AE49-88C9-D46A7D782DCF}" dt="2022-08-19T03:29:34.470" v="1938" actId="208"/>
          <ac:spMkLst>
            <pc:docMk/>
            <pc:sldMk cId="724286592" sldId="1886"/>
            <ac:spMk id="27" creationId="{81292616-68C3-4245-BB9A-9902484FABF2}"/>
          </ac:spMkLst>
        </pc:spChg>
        <pc:spChg chg="del">
          <ac:chgData name="Peter Laudati" userId="fc1173ac-280e-4cfe-aafb-65006f84bb93" providerId="ADAL" clId="{794EE67A-93C4-AE49-88C9-D46A7D782DCF}" dt="2022-08-19T03:23:28.681" v="1756" actId="478"/>
          <ac:spMkLst>
            <pc:docMk/>
            <pc:sldMk cId="724286592" sldId="1886"/>
            <ac:spMk id="31" creationId="{00000000-0000-0000-0000-000000000000}"/>
          </ac:spMkLst>
        </pc:spChg>
        <pc:spChg chg="mod">
          <ac:chgData name="Peter Laudati" userId="fc1173ac-280e-4cfe-aafb-65006f84bb93" providerId="ADAL" clId="{794EE67A-93C4-AE49-88C9-D46A7D782DCF}" dt="2022-08-19T03:28:14.628" v="1922" actId="108"/>
          <ac:spMkLst>
            <pc:docMk/>
            <pc:sldMk cId="724286592" sldId="1886"/>
            <ac:spMk id="34" creationId="{B6BE4BC5-7232-4854-BDFD-E0ABE75A909F}"/>
          </ac:spMkLst>
        </pc:spChg>
        <pc:spChg chg="mod">
          <ac:chgData name="Peter Laudati" userId="fc1173ac-280e-4cfe-aafb-65006f84bb93" providerId="ADAL" clId="{794EE67A-93C4-AE49-88C9-D46A7D782DCF}" dt="2022-08-19T03:28:57.735" v="1926" actId="207"/>
          <ac:spMkLst>
            <pc:docMk/>
            <pc:sldMk cId="724286592" sldId="1886"/>
            <ac:spMk id="35" creationId="{2CC083C1-D601-4910-BD73-B348AAFB3D75}"/>
          </ac:spMkLst>
        </pc:spChg>
        <pc:spChg chg="mod">
          <ac:chgData name="Peter Laudati" userId="fc1173ac-280e-4cfe-aafb-65006f84bb93" providerId="ADAL" clId="{794EE67A-93C4-AE49-88C9-D46A7D782DCF}" dt="2022-08-19T03:29:15.483" v="1929" actId="207"/>
          <ac:spMkLst>
            <pc:docMk/>
            <pc:sldMk cId="724286592" sldId="1886"/>
            <ac:spMk id="60" creationId="{52D3EE37-389D-4322-8D75-937768C8A14B}"/>
          </ac:spMkLst>
        </pc:spChg>
        <pc:spChg chg="mod">
          <ac:chgData name="Peter Laudati" userId="fc1173ac-280e-4cfe-aafb-65006f84bb93" providerId="ADAL" clId="{794EE67A-93C4-AE49-88C9-D46A7D782DCF}" dt="2022-08-19T03:29:15.483" v="1929" actId="207"/>
          <ac:spMkLst>
            <pc:docMk/>
            <pc:sldMk cId="724286592" sldId="1886"/>
            <ac:spMk id="61" creationId="{85DA711B-E67D-4FB6-A084-18A25120764D}"/>
          </ac:spMkLst>
        </pc:spChg>
        <pc:spChg chg="mod">
          <ac:chgData name="Peter Laudati" userId="fc1173ac-280e-4cfe-aafb-65006f84bb93" providerId="ADAL" clId="{794EE67A-93C4-AE49-88C9-D46A7D782DCF}" dt="2022-08-19T03:29:15.483" v="1929" actId="207"/>
          <ac:spMkLst>
            <pc:docMk/>
            <pc:sldMk cId="724286592" sldId="1886"/>
            <ac:spMk id="62" creationId="{54648EF8-560E-49BB-983C-564A3DCC779A}"/>
          </ac:spMkLst>
        </pc:spChg>
        <pc:spChg chg="mod">
          <ac:chgData name="Peter Laudati" userId="fc1173ac-280e-4cfe-aafb-65006f84bb93" providerId="ADAL" clId="{794EE67A-93C4-AE49-88C9-D46A7D782DCF}" dt="2022-08-19T03:29:15.483" v="1929" actId="207"/>
          <ac:spMkLst>
            <pc:docMk/>
            <pc:sldMk cId="724286592" sldId="1886"/>
            <ac:spMk id="63" creationId="{24579C2F-BFE5-49D5-85A6-65673B715376}"/>
          </ac:spMkLst>
        </pc:spChg>
        <pc:spChg chg="mod">
          <ac:chgData name="Peter Laudati" userId="fc1173ac-280e-4cfe-aafb-65006f84bb93" providerId="ADAL" clId="{794EE67A-93C4-AE49-88C9-D46A7D782DCF}" dt="2022-08-19T03:29:25.763" v="1937" actId="1035"/>
          <ac:spMkLst>
            <pc:docMk/>
            <pc:sldMk cId="724286592" sldId="1886"/>
            <ac:spMk id="64" creationId="{466DB65B-F82B-495C-807A-35E475B8F151}"/>
          </ac:spMkLst>
        </pc:spChg>
        <pc:spChg chg="mod">
          <ac:chgData name="Peter Laudati" userId="fc1173ac-280e-4cfe-aafb-65006f84bb93" providerId="ADAL" clId="{794EE67A-93C4-AE49-88C9-D46A7D782DCF}" dt="2022-08-19T03:29:15.483" v="1929" actId="207"/>
          <ac:spMkLst>
            <pc:docMk/>
            <pc:sldMk cId="724286592" sldId="1886"/>
            <ac:spMk id="84" creationId="{F9DEA8BD-87AD-4E9D-8FC8-872C3F4F4059}"/>
          </ac:spMkLst>
        </pc:spChg>
        <pc:spChg chg="mod">
          <ac:chgData name="Peter Laudati" userId="fc1173ac-280e-4cfe-aafb-65006f84bb93" providerId="ADAL" clId="{794EE67A-93C4-AE49-88C9-D46A7D782DCF}" dt="2022-08-19T03:29:15.483" v="1929" actId="207"/>
          <ac:spMkLst>
            <pc:docMk/>
            <pc:sldMk cId="724286592" sldId="1886"/>
            <ac:spMk id="85" creationId="{4D2D6A65-FECB-4946-B657-79BB0E3F468B}"/>
          </ac:spMkLst>
        </pc:spChg>
        <pc:spChg chg="mod">
          <ac:chgData name="Peter Laudati" userId="fc1173ac-280e-4cfe-aafb-65006f84bb93" providerId="ADAL" clId="{794EE67A-93C4-AE49-88C9-D46A7D782DCF}" dt="2022-08-19T03:29:15.483" v="1929" actId="207"/>
          <ac:spMkLst>
            <pc:docMk/>
            <pc:sldMk cId="724286592" sldId="1886"/>
            <ac:spMk id="86" creationId="{BF32DCD1-F8AA-4E96-9F3F-C7DD7F993B8D}"/>
          </ac:spMkLst>
        </pc:spChg>
      </pc:sldChg>
      <pc:sldChg chg="addSp delSp modSp add mod setBg modClrScheme chgLayout">
        <pc:chgData name="Peter Laudati" userId="fc1173ac-280e-4cfe-aafb-65006f84bb93" providerId="ADAL" clId="{794EE67A-93C4-AE49-88C9-D46A7D782DCF}" dt="2022-08-19T03:31:39.159" v="1954" actId="208"/>
        <pc:sldMkLst>
          <pc:docMk/>
          <pc:sldMk cId="357455651" sldId="1887"/>
        </pc:sldMkLst>
        <pc:spChg chg="mod">
          <ac:chgData name="Peter Laudati" userId="fc1173ac-280e-4cfe-aafb-65006f84bb93" providerId="ADAL" clId="{794EE67A-93C4-AE49-88C9-D46A7D782DCF}" dt="2022-08-19T03:30:00.626" v="1942" actId="207"/>
          <ac:spMkLst>
            <pc:docMk/>
            <pc:sldMk cId="357455651" sldId="1887"/>
            <ac:spMk id="5" creationId="{87529400-BB2F-44C2-A4F9-5ED218C50690}"/>
          </ac:spMkLst>
        </pc:spChg>
        <pc:spChg chg="add mod ord">
          <ac:chgData name="Peter Laudati" userId="fc1173ac-280e-4cfe-aafb-65006f84bb93" providerId="ADAL" clId="{794EE67A-93C4-AE49-88C9-D46A7D782DCF}" dt="2022-08-19T03:24:25.987" v="1812" actId="404"/>
          <ac:spMkLst>
            <pc:docMk/>
            <pc:sldMk cId="357455651" sldId="1887"/>
            <ac:spMk id="6" creationId="{BBEB2AB6-79CA-F68B-259B-5D56D758FDFF}"/>
          </ac:spMkLst>
        </pc:spChg>
        <pc:spChg chg="add del mod ord">
          <ac:chgData name="Peter Laudati" userId="fc1173ac-280e-4cfe-aafb-65006f84bb93" providerId="ADAL" clId="{794EE67A-93C4-AE49-88C9-D46A7D782DCF}" dt="2022-08-19T03:24:38.924" v="1822" actId="478"/>
          <ac:spMkLst>
            <pc:docMk/>
            <pc:sldMk cId="357455651" sldId="1887"/>
            <ac:spMk id="7" creationId="{62ED62D0-7E31-ECF1-0741-D32BAE0D14AB}"/>
          </ac:spMkLst>
        </pc:spChg>
        <pc:spChg chg="add mod ord">
          <ac:chgData name="Peter Laudati" userId="fc1173ac-280e-4cfe-aafb-65006f84bb93" providerId="ADAL" clId="{794EE67A-93C4-AE49-88C9-D46A7D782DCF}" dt="2022-08-19T03:24:29.797" v="1820" actId="20577"/>
          <ac:spMkLst>
            <pc:docMk/>
            <pc:sldMk cId="357455651" sldId="1887"/>
            <ac:spMk id="8" creationId="{0093BF65-65A3-328B-E70F-0C988833F35D}"/>
          </ac:spMkLst>
        </pc:spChg>
        <pc:spChg chg="mod">
          <ac:chgData name="Peter Laudati" userId="fc1173ac-280e-4cfe-aafb-65006f84bb93" providerId="ADAL" clId="{794EE67A-93C4-AE49-88C9-D46A7D782DCF}" dt="2022-08-19T03:30:46.568" v="1953" actId="1038"/>
          <ac:spMkLst>
            <pc:docMk/>
            <pc:sldMk cId="357455651" sldId="1887"/>
            <ac:spMk id="11" creationId="{95F8B57B-174F-44E4-9ECC-BABF66D71E43}"/>
          </ac:spMkLst>
        </pc:spChg>
        <pc:spChg chg="mod">
          <ac:chgData name="Peter Laudati" userId="fc1173ac-280e-4cfe-aafb-65006f84bb93" providerId="ADAL" clId="{794EE67A-93C4-AE49-88C9-D46A7D782DCF}" dt="2022-08-19T03:31:39.159" v="1954" actId="208"/>
          <ac:spMkLst>
            <pc:docMk/>
            <pc:sldMk cId="357455651" sldId="1887"/>
            <ac:spMk id="27" creationId="{81292616-68C3-4245-BB9A-9902484FABF2}"/>
          </ac:spMkLst>
        </pc:spChg>
        <pc:spChg chg="del">
          <ac:chgData name="Peter Laudati" userId="fc1173ac-280e-4cfe-aafb-65006f84bb93" providerId="ADAL" clId="{794EE67A-93C4-AE49-88C9-D46A7D782DCF}" dt="2022-08-19T03:24:35.550" v="1821" actId="478"/>
          <ac:spMkLst>
            <pc:docMk/>
            <pc:sldMk cId="357455651" sldId="1887"/>
            <ac:spMk id="31" creationId="{00000000-0000-0000-0000-000000000000}"/>
          </ac:spMkLst>
        </pc:spChg>
        <pc:spChg chg="mod">
          <ac:chgData name="Peter Laudati" userId="fc1173ac-280e-4cfe-aafb-65006f84bb93" providerId="ADAL" clId="{794EE67A-93C4-AE49-88C9-D46A7D782DCF}" dt="2022-08-19T03:28:26.079" v="1923" actId="108"/>
          <ac:spMkLst>
            <pc:docMk/>
            <pc:sldMk cId="357455651" sldId="1887"/>
            <ac:spMk id="38" creationId="{11641719-12F7-4ECB-B081-FAFAAD2366B6}"/>
          </ac:spMkLst>
        </pc:spChg>
        <pc:spChg chg="mod">
          <ac:chgData name="Peter Laudati" userId="fc1173ac-280e-4cfe-aafb-65006f84bb93" providerId="ADAL" clId="{794EE67A-93C4-AE49-88C9-D46A7D782DCF}" dt="2022-08-19T03:29:44.375" v="1939" actId="207"/>
          <ac:spMkLst>
            <pc:docMk/>
            <pc:sldMk cId="357455651" sldId="1887"/>
            <ac:spMk id="39" creationId="{974EE3F8-01D1-442A-A81B-2F72B57E4FB6}"/>
          </ac:spMkLst>
        </pc:spChg>
        <pc:spChg chg="mod">
          <ac:chgData name="Peter Laudati" userId="fc1173ac-280e-4cfe-aafb-65006f84bb93" providerId="ADAL" clId="{794EE67A-93C4-AE49-88C9-D46A7D782DCF}" dt="2022-08-19T03:30:00.626" v="1942" actId="207"/>
          <ac:spMkLst>
            <pc:docMk/>
            <pc:sldMk cId="357455651" sldId="1887"/>
            <ac:spMk id="60" creationId="{52D3EE37-389D-4322-8D75-937768C8A14B}"/>
          </ac:spMkLst>
        </pc:spChg>
        <pc:spChg chg="mod">
          <ac:chgData name="Peter Laudati" userId="fc1173ac-280e-4cfe-aafb-65006f84bb93" providerId="ADAL" clId="{794EE67A-93C4-AE49-88C9-D46A7D782DCF}" dt="2022-08-19T03:30:00.626" v="1942" actId="207"/>
          <ac:spMkLst>
            <pc:docMk/>
            <pc:sldMk cId="357455651" sldId="1887"/>
            <ac:spMk id="61" creationId="{85DA711B-E67D-4FB6-A084-18A25120764D}"/>
          </ac:spMkLst>
        </pc:spChg>
        <pc:spChg chg="mod">
          <ac:chgData name="Peter Laudati" userId="fc1173ac-280e-4cfe-aafb-65006f84bb93" providerId="ADAL" clId="{794EE67A-93C4-AE49-88C9-D46A7D782DCF}" dt="2022-08-19T03:30:00.626" v="1942" actId="207"/>
          <ac:spMkLst>
            <pc:docMk/>
            <pc:sldMk cId="357455651" sldId="1887"/>
            <ac:spMk id="62" creationId="{54648EF8-560E-49BB-983C-564A3DCC779A}"/>
          </ac:spMkLst>
        </pc:spChg>
        <pc:spChg chg="mod">
          <ac:chgData name="Peter Laudati" userId="fc1173ac-280e-4cfe-aafb-65006f84bb93" providerId="ADAL" clId="{794EE67A-93C4-AE49-88C9-D46A7D782DCF}" dt="2022-08-19T03:30:00.626" v="1942" actId="207"/>
          <ac:spMkLst>
            <pc:docMk/>
            <pc:sldMk cId="357455651" sldId="1887"/>
            <ac:spMk id="63" creationId="{24579C2F-BFE5-49D5-85A6-65673B715376}"/>
          </ac:spMkLst>
        </pc:spChg>
        <pc:spChg chg="mod">
          <ac:chgData name="Peter Laudati" userId="fc1173ac-280e-4cfe-aafb-65006f84bb93" providerId="ADAL" clId="{794EE67A-93C4-AE49-88C9-D46A7D782DCF}" dt="2022-08-19T03:30:46.568" v="1953" actId="1038"/>
          <ac:spMkLst>
            <pc:docMk/>
            <pc:sldMk cId="357455651" sldId="1887"/>
            <ac:spMk id="64" creationId="{466DB65B-F82B-495C-807A-35E475B8F151}"/>
          </ac:spMkLst>
        </pc:spChg>
        <pc:spChg chg="mod">
          <ac:chgData name="Peter Laudati" userId="fc1173ac-280e-4cfe-aafb-65006f84bb93" providerId="ADAL" clId="{794EE67A-93C4-AE49-88C9-D46A7D782DCF}" dt="2022-08-19T03:30:00.626" v="1942" actId="207"/>
          <ac:spMkLst>
            <pc:docMk/>
            <pc:sldMk cId="357455651" sldId="1887"/>
            <ac:spMk id="84" creationId="{F9DEA8BD-87AD-4E9D-8FC8-872C3F4F4059}"/>
          </ac:spMkLst>
        </pc:spChg>
        <pc:spChg chg="mod">
          <ac:chgData name="Peter Laudati" userId="fc1173ac-280e-4cfe-aafb-65006f84bb93" providerId="ADAL" clId="{794EE67A-93C4-AE49-88C9-D46A7D782DCF}" dt="2022-08-19T03:30:00.626" v="1942" actId="207"/>
          <ac:spMkLst>
            <pc:docMk/>
            <pc:sldMk cId="357455651" sldId="1887"/>
            <ac:spMk id="85" creationId="{4D2D6A65-FECB-4946-B657-79BB0E3F468B}"/>
          </ac:spMkLst>
        </pc:spChg>
        <pc:spChg chg="mod">
          <ac:chgData name="Peter Laudati" userId="fc1173ac-280e-4cfe-aafb-65006f84bb93" providerId="ADAL" clId="{794EE67A-93C4-AE49-88C9-D46A7D782DCF}" dt="2022-08-19T03:30:00.626" v="1942" actId="207"/>
          <ac:spMkLst>
            <pc:docMk/>
            <pc:sldMk cId="357455651" sldId="1887"/>
            <ac:spMk id="86" creationId="{BF32DCD1-F8AA-4E96-9F3F-C7DD7F993B8D}"/>
          </ac:spMkLst>
        </pc:spChg>
      </pc:sldChg>
      <pc:sldChg chg="addSp delSp modSp add mod setBg modClrScheme chgLayout">
        <pc:chgData name="Peter Laudati" userId="fc1173ac-280e-4cfe-aafb-65006f84bb93" providerId="ADAL" clId="{794EE67A-93C4-AE49-88C9-D46A7D782DCF}" dt="2022-08-19T03:39:33.274" v="2067" actId="207"/>
        <pc:sldMkLst>
          <pc:docMk/>
          <pc:sldMk cId="881084308" sldId="1888"/>
        </pc:sldMkLst>
        <pc:spChg chg="mod">
          <ac:chgData name="Peter Laudati" userId="fc1173ac-280e-4cfe-aafb-65006f84bb93" providerId="ADAL" clId="{794EE67A-93C4-AE49-88C9-D46A7D782DCF}" dt="2022-08-19T03:39:02.949" v="2062" actId="108"/>
          <ac:spMkLst>
            <pc:docMk/>
            <pc:sldMk cId="881084308" sldId="1888"/>
            <ac:spMk id="3" creationId="{FB6D8D94-A755-4A7A-BFB3-D51AFBD47276}"/>
          </ac:spMkLst>
        </pc:spChg>
        <pc:spChg chg="add mod ord">
          <ac:chgData name="Peter Laudati" userId="fc1173ac-280e-4cfe-aafb-65006f84bb93" providerId="ADAL" clId="{794EE67A-93C4-AE49-88C9-D46A7D782DCF}" dt="2022-08-19T03:38:44.253" v="2060" actId="1035"/>
          <ac:spMkLst>
            <pc:docMk/>
            <pc:sldMk cId="881084308" sldId="1888"/>
            <ac:spMk id="4" creationId="{02CBA8EC-4782-F1EF-58B1-19798CD4213D}"/>
          </ac:spMkLst>
        </pc:spChg>
        <pc:spChg chg="mod">
          <ac:chgData name="Peter Laudati" userId="fc1173ac-280e-4cfe-aafb-65006f84bb93" providerId="ADAL" clId="{794EE67A-93C4-AE49-88C9-D46A7D782DCF}" dt="2022-08-19T03:39:27.461" v="2066" actId="207"/>
          <ac:spMkLst>
            <pc:docMk/>
            <pc:sldMk cId="881084308" sldId="1888"/>
            <ac:spMk id="10" creationId="{6A25682B-EBC9-4659-8F98-11CBFAFE6BBA}"/>
          </ac:spMkLst>
        </pc:spChg>
        <pc:spChg chg="mod">
          <ac:chgData name="Peter Laudati" userId="fc1173ac-280e-4cfe-aafb-65006f84bb93" providerId="ADAL" clId="{794EE67A-93C4-AE49-88C9-D46A7D782DCF}" dt="2022-08-19T03:39:33.274" v="2067" actId="207"/>
          <ac:spMkLst>
            <pc:docMk/>
            <pc:sldMk cId="881084308" sldId="1888"/>
            <ac:spMk id="12" creationId="{407FAD8A-4464-4F29-AF19-32536B2CE027}"/>
          </ac:spMkLst>
        </pc:spChg>
        <pc:spChg chg="mod">
          <ac:chgData name="Peter Laudati" userId="fc1173ac-280e-4cfe-aafb-65006f84bb93" providerId="ADAL" clId="{794EE67A-93C4-AE49-88C9-D46A7D782DCF}" dt="2022-08-19T03:39:33.274" v="2067" actId="207"/>
          <ac:spMkLst>
            <pc:docMk/>
            <pc:sldMk cId="881084308" sldId="1888"/>
            <ac:spMk id="18" creationId="{F76E2121-79F7-4E6B-810C-60020E1310E7}"/>
          </ac:spMkLst>
        </pc:spChg>
        <pc:spChg chg="mod">
          <ac:chgData name="Peter Laudati" userId="fc1173ac-280e-4cfe-aafb-65006f84bb93" providerId="ADAL" clId="{794EE67A-93C4-AE49-88C9-D46A7D782DCF}" dt="2022-08-19T03:39:33.274" v="2067" actId="207"/>
          <ac:spMkLst>
            <pc:docMk/>
            <pc:sldMk cId="881084308" sldId="1888"/>
            <ac:spMk id="21" creationId="{39AD5B4B-BBA7-4614-B626-677011666506}"/>
          </ac:spMkLst>
        </pc:spChg>
        <pc:spChg chg="mod">
          <ac:chgData name="Peter Laudati" userId="fc1173ac-280e-4cfe-aafb-65006f84bb93" providerId="ADAL" clId="{794EE67A-93C4-AE49-88C9-D46A7D782DCF}" dt="2022-08-19T03:39:16.193" v="2063" actId="108"/>
          <ac:spMkLst>
            <pc:docMk/>
            <pc:sldMk cId="881084308" sldId="1888"/>
            <ac:spMk id="24" creationId="{62D5884F-942B-4BB5-B15B-957DAE527E67}"/>
          </ac:spMkLst>
        </pc:spChg>
        <pc:spChg chg="mod">
          <ac:chgData name="Peter Laudati" userId="fc1173ac-280e-4cfe-aafb-65006f84bb93" providerId="ADAL" clId="{794EE67A-93C4-AE49-88C9-D46A7D782DCF}" dt="2022-08-19T03:37:47.987" v="2036" actId="208"/>
          <ac:spMkLst>
            <pc:docMk/>
            <pc:sldMk cId="881084308" sldId="1888"/>
            <ac:spMk id="27" creationId="{81292616-68C3-4245-BB9A-9902484FABF2}"/>
          </ac:spMkLst>
        </pc:spChg>
        <pc:spChg chg="del">
          <ac:chgData name="Peter Laudati" userId="fc1173ac-280e-4cfe-aafb-65006f84bb93" providerId="ADAL" clId="{794EE67A-93C4-AE49-88C9-D46A7D782DCF}" dt="2022-08-19T03:38:40.645" v="2052" actId="478"/>
          <ac:spMkLst>
            <pc:docMk/>
            <pc:sldMk cId="881084308" sldId="1888"/>
            <ac:spMk id="31" creationId="{00000000-0000-0000-0000-000000000000}"/>
          </ac:spMkLst>
        </pc:spChg>
      </pc:sldChg>
      <pc:sldChg chg="addSp delSp modSp add mod setBg modClrScheme chgLayout">
        <pc:chgData name="Peter Laudati" userId="fc1173ac-280e-4cfe-aafb-65006f84bb93" providerId="ADAL" clId="{794EE67A-93C4-AE49-88C9-D46A7D782DCF}" dt="2022-08-19T03:43:44.551" v="2102" actId="207"/>
        <pc:sldMkLst>
          <pc:docMk/>
          <pc:sldMk cId="2095740459" sldId="1889"/>
        </pc:sldMkLst>
        <pc:spChg chg="mod">
          <ac:chgData name="Peter Laudati" userId="fc1173ac-280e-4cfe-aafb-65006f84bb93" providerId="ADAL" clId="{794EE67A-93C4-AE49-88C9-D46A7D782DCF}" dt="2022-08-19T03:42:01.474" v="2095" actId="208"/>
          <ac:spMkLst>
            <pc:docMk/>
            <pc:sldMk cId="2095740459" sldId="1889"/>
            <ac:spMk id="6" creationId="{EE78A987-5539-4D95-9102-CBC69442F1A6}"/>
          </ac:spMkLst>
        </pc:spChg>
        <pc:spChg chg="mod">
          <ac:chgData name="Peter Laudati" userId="fc1173ac-280e-4cfe-aafb-65006f84bb93" providerId="ADAL" clId="{794EE67A-93C4-AE49-88C9-D46A7D782DCF}" dt="2022-08-19T03:43:44.551" v="2102" actId="207"/>
          <ac:spMkLst>
            <pc:docMk/>
            <pc:sldMk cId="2095740459" sldId="1889"/>
            <ac:spMk id="7" creationId="{04928E24-F2EE-42DC-A21D-1A07921754F5}"/>
          </ac:spMkLst>
        </pc:spChg>
        <pc:spChg chg="add mod ord">
          <ac:chgData name="Peter Laudati" userId="fc1173ac-280e-4cfe-aafb-65006f84bb93" providerId="ADAL" clId="{794EE67A-93C4-AE49-88C9-D46A7D782DCF}" dt="2022-08-19T03:40:05.349" v="2090" actId="1035"/>
          <ac:spMkLst>
            <pc:docMk/>
            <pc:sldMk cId="2095740459" sldId="1889"/>
            <ac:spMk id="8" creationId="{3F4D761E-A6CB-EFA8-C4CC-7D1218C604BF}"/>
          </ac:spMkLst>
        </pc:spChg>
        <pc:spChg chg="mod">
          <ac:chgData name="Peter Laudati" userId="fc1173ac-280e-4cfe-aafb-65006f84bb93" providerId="ADAL" clId="{794EE67A-93C4-AE49-88C9-D46A7D782DCF}" dt="2022-08-19T03:42:33.737" v="2097" actId="207"/>
          <ac:spMkLst>
            <pc:docMk/>
            <pc:sldMk cId="2095740459" sldId="1889"/>
            <ac:spMk id="10" creationId="{6A25682B-EBC9-4659-8F98-11CBFAFE6BBA}"/>
          </ac:spMkLst>
        </pc:spChg>
        <pc:spChg chg="mod">
          <ac:chgData name="Peter Laudati" userId="fc1173ac-280e-4cfe-aafb-65006f84bb93" providerId="ADAL" clId="{794EE67A-93C4-AE49-88C9-D46A7D782DCF}" dt="2022-08-19T03:42:13.440" v="2096" actId="108"/>
          <ac:spMkLst>
            <pc:docMk/>
            <pc:sldMk cId="2095740459" sldId="1889"/>
            <ac:spMk id="24" creationId="{62D5884F-942B-4BB5-B15B-957DAE527E67}"/>
          </ac:spMkLst>
        </pc:spChg>
        <pc:spChg chg="mod">
          <ac:chgData name="Peter Laudati" userId="fc1173ac-280e-4cfe-aafb-65006f84bb93" providerId="ADAL" clId="{794EE67A-93C4-AE49-88C9-D46A7D782DCF}" dt="2022-08-19T03:37:52.345" v="2037" actId="208"/>
          <ac:spMkLst>
            <pc:docMk/>
            <pc:sldMk cId="2095740459" sldId="1889"/>
            <ac:spMk id="27" creationId="{81292616-68C3-4245-BB9A-9902484FABF2}"/>
          </ac:spMkLst>
        </pc:spChg>
        <pc:spChg chg="mod">
          <ac:chgData name="Peter Laudati" userId="fc1173ac-280e-4cfe-aafb-65006f84bb93" providerId="ADAL" clId="{794EE67A-93C4-AE49-88C9-D46A7D782DCF}" dt="2022-08-19T03:41:20.953" v="2091" actId="207"/>
          <ac:spMkLst>
            <pc:docMk/>
            <pc:sldMk cId="2095740459" sldId="1889"/>
            <ac:spMk id="29" creationId="{DD8F9FAB-8F12-4F82-9FDA-9D8E1D1FC16D}"/>
          </ac:spMkLst>
        </pc:spChg>
        <pc:spChg chg="del">
          <ac:chgData name="Peter Laudati" userId="fc1173ac-280e-4cfe-aafb-65006f84bb93" providerId="ADAL" clId="{794EE67A-93C4-AE49-88C9-D46A7D782DCF}" dt="2022-08-19T03:39:52.185" v="2082" actId="478"/>
          <ac:spMkLst>
            <pc:docMk/>
            <pc:sldMk cId="2095740459" sldId="1889"/>
            <ac:spMk id="31" creationId="{00000000-0000-0000-0000-000000000000}"/>
          </ac:spMkLst>
        </pc:spChg>
        <pc:spChg chg="mod">
          <ac:chgData name="Peter Laudati" userId="fc1173ac-280e-4cfe-aafb-65006f84bb93" providerId="ADAL" clId="{794EE67A-93C4-AE49-88C9-D46A7D782DCF}" dt="2022-08-19T03:41:20.953" v="2091" actId="207"/>
          <ac:spMkLst>
            <pc:docMk/>
            <pc:sldMk cId="2095740459" sldId="1889"/>
            <ac:spMk id="32" creationId="{0C9AE881-86D3-45F3-B8B3-D17D04D0B594}"/>
          </ac:spMkLst>
        </pc:spChg>
        <pc:spChg chg="mod">
          <ac:chgData name="Peter Laudati" userId="fc1173ac-280e-4cfe-aafb-65006f84bb93" providerId="ADAL" clId="{794EE67A-93C4-AE49-88C9-D46A7D782DCF}" dt="2022-08-19T03:41:20.953" v="2091" actId="207"/>
          <ac:spMkLst>
            <pc:docMk/>
            <pc:sldMk cId="2095740459" sldId="1889"/>
            <ac:spMk id="34" creationId="{B03AE91A-B634-4D5D-96ED-9549273EE380}"/>
          </ac:spMkLst>
        </pc:spChg>
        <pc:spChg chg="mod">
          <ac:chgData name="Peter Laudati" userId="fc1173ac-280e-4cfe-aafb-65006f84bb93" providerId="ADAL" clId="{794EE67A-93C4-AE49-88C9-D46A7D782DCF}" dt="2022-08-19T03:42:33.737" v="2097" actId="207"/>
          <ac:spMkLst>
            <pc:docMk/>
            <pc:sldMk cId="2095740459" sldId="1889"/>
            <ac:spMk id="37" creationId="{E3FEEC20-3E96-42D9-9F3F-04A607D4289A}"/>
          </ac:spMkLst>
        </pc:spChg>
        <pc:spChg chg="mod">
          <ac:chgData name="Peter Laudati" userId="fc1173ac-280e-4cfe-aafb-65006f84bb93" providerId="ADAL" clId="{794EE67A-93C4-AE49-88C9-D46A7D782DCF}" dt="2022-08-19T03:42:33.737" v="2097" actId="207"/>
          <ac:spMkLst>
            <pc:docMk/>
            <pc:sldMk cId="2095740459" sldId="1889"/>
            <ac:spMk id="38" creationId="{9116CF20-8144-4838-B159-FB4909913626}"/>
          </ac:spMkLst>
        </pc:spChg>
        <pc:spChg chg="mod">
          <ac:chgData name="Peter Laudati" userId="fc1173ac-280e-4cfe-aafb-65006f84bb93" providerId="ADAL" clId="{794EE67A-93C4-AE49-88C9-D46A7D782DCF}" dt="2022-08-19T03:43:33.314" v="2100" actId="207"/>
          <ac:spMkLst>
            <pc:docMk/>
            <pc:sldMk cId="2095740459" sldId="1889"/>
            <ac:spMk id="39" creationId="{1240E5E2-7965-4EC0-BA1D-7877EB95188F}"/>
          </ac:spMkLst>
        </pc:spChg>
        <pc:spChg chg="mod">
          <ac:chgData name="Peter Laudati" userId="fc1173ac-280e-4cfe-aafb-65006f84bb93" providerId="ADAL" clId="{794EE67A-93C4-AE49-88C9-D46A7D782DCF}" dt="2022-08-19T03:43:36.914" v="2101" actId="207"/>
          <ac:spMkLst>
            <pc:docMk/>
            <pc:sldMk cId="2095740459" sldId="1889"/>
            <ac:spMk id="40" creationId="{FA459BC3-E6E1-48E5-BE76-A315EEB8A5FE}"/>
          </ac:spMkLst>
        </pc:spChg>
      </pc:sldChg>
      <pc:sldChg chg="modSp add mod setBg">
        <pc:chgData name="Peter Laudati" userId="fc1173ac-280e-4cfe-aafb-65006f84bb93" providerId="ADAL" clId="{794EE67A-93C4-AE49-88C9-D46A7D782DCF}" dt="2022-08-19T03:47:13.411" v="2126" actId="207"/>
        <pc:sldMkLst>
          <pc:docMk/>
          <pc:sldMk cId="2351876530" sldId="1891"/>
        </pc:sldMkLst>
        <pc:spChg chg="mod">
          <ac:chgData name="Peter Laudati" userId="fc1173ac-280e-4cfe-aafb-65006f84bb93" providerId="ADAL" clId="{794EE67A-93C4-AE49-88C9-D46A7D782DCF}" dt="2022-08-19T03:46:09.349" v="2118" actId="208"/>
          <ac:spMkLst>
            <pc:docMk/>
            <pc:sldMk cId="2351876530" sldId="1891"/>
            <ac:spMk id="6" creationId="{EE78A987-5539-4D95-9102-CBC69442F1A6}"/>
          </ac:spMkLst>
        </pc:spChg>
        <pc:spChg chg="mod">
          <ac:chgData name="Peter Laudati" userId="fc1173ac-280e-4cfe-aafb-65006f84bb93" providerId="ADAL" clId="{794EE67A-93C4-AE49-88C9-D46A7D782DCF}" dt="2022-08-19T03:47:13.411" v="2126" actId="207"/>
          <ac:spMkLst>
            <pc:docMk/>
            <pc:sldMk cId="2351876530" sldId="1891"/>
            <ac:spMk id="8" creationId="{C3C2A028-379A-4D47-8FBC-C33EC8312490}"/>
          </ac:spMkLst>
        </pc:spChg>
        <pc:spChg chg="mod">
          <ac:chgData name="Peter Laudati" userId="fc1173ac-280e-4cfe-aafb-65006f84bb93" providerId="ADAL" clId="{794EE67A-93C4-AE49-88C9-D46A7D782DCF}" dt="2022-08-19T03:45:37.222" v="2113" actId="207"/>
          <ac:spMkLst>
            <pc:docMk/>
            <pc:sldMk cId="2351876530" sldId="1891"/>
            <ac:spMk id="10" creationId="{6A25682B-EBC9-4659-8F98-11CBFAFE6BBA}"/>
          </ac:spMkLst>
        </pc:spChg>
        <pc:spChg chg="mod">
          <ac:chgData name="Peter Laudati" userId="fc1173ac-280e-4cfe-aafb-65006f84bb93" providerId="ADAL" clId="{794EE67A-93C4-AE49-88C9-D46A7D782DCF}" dt="2022-08-19T03:45:47.120" v="2114" actId="108"/>
          <ac:spMkLst>
            <pc:docMk/>
            <pc:sldMk cId="2351876530" sldId="1891"/>
            <ac:spMk id="24" creationId="{62D5884F-942B-4BB5-B15B-957DAE527E67}"/>
          </ac:spMkLst>
        </pc:spChg>
        <pc:spChg chg="mod">
          <ac:chgData name="Peter Laudati" userId="fc1173ac-280e-4cfe-aafb-65006f84bb93" providerId="ADAL" clId="{794EE67A-93C4-AE49-88C9-D46A7D782DCF}" dt="2022-08-19T03:37:56.479" v="2038" actId="208"/>
          <ac:spMkLst>
            <pc:docMk/>
            <pc:sldMk cId="2351876530" sldId="1891"/>
            <ac:spMk id="27" creationId="{81292616-68C3-4245-BB9A-9902484FABF2}"/>
          </ac:spMkLst>
        </pc:spChg>
        <pc:spChg chg="mod">
          <ac:chgData name="Peter Laudati" userId="fc1173ac-280e-4cfe-aafb-65006f84bb93" providerId="ADAL" clId="{794EE67A-93C4-AE49-88C9-D46A7D782DCF}" dt="2022-08-19T03:45:22.968" v="2111" actId="207"/>
          <ac:spMkLst>
            <pc:docMk/>
            <pc:sldMk cId="2351876530" sldId="1891"/>
            <ac:spMk id="29" creationId="{DD8F9FAB-8F12-4F82-9FDA-9D8E1D1FC16D}"/>
          </ac:spMkLst>
        </pc:spChg>
        <pc:spChg chg="mod">
          <ac:chgData name="Peter Laudati" userId="fc1173ac-280e-4cfe-aafb-65006f84bb93" providerId="ADAL" clId="{794EE67A-93C4-AE49-88C9-D46A7D782DCF}" dt="2022-08-19T03:44:57.526" v="2110" actId="207"/>
          <ac:spMkLst>
            <pc:docMk/>
            <pc:sldMk cId="2351876530" sldId="1891"/>
            <ac:spMk id="31" creationId="{00000000-0000-0000-0000-000000000000}"/>
          </ac:spMkLst>
        </pc:spChg>
        <pc:spChg chg="mod">
          <ac:chgData name="Peter Laudati" userId="fc1173ac-280e-4cfe-aafb-65006f84bb93" providerId="ADAL" clId="{794EE67A-93C4-AE49-88C9-D46A7D782DCF}" dt="2022-08-19T03:45:22.968" v="2111" actId="207"/>
          <ac:spMkLst>
            <pc:docMk/>
            <pc:sldMk cId="2351876530" sldId="1891"/>
            <ac:spMk id="32" creationId="{0C9AE881-86D3-45F3-B8B3-D17D04D0B594}"/>
          </ac:spMkLst>
        </pc:spChg>
        <pc:spChg chg="mod">
          <ac:chgData name="Peter Laudati" userId="fc1173ac-280e-4cfe-aafb-65006f84bb93" providerId="ADAL" clId="{794EE67A-93C4-AE49-88C9-D46A7D782DCF}" dt="2022-08-19T03:45:22.968" v="2111" actId="207"/>
          <ac:spMkLst>
            <pc:docMk/>
            <pc:sldMk cId="2351876530" sldId="1891"/>
            <ac:spMk id="34" creationId="{B03AE91A-B634-4D5D-96ED-9549273EE380}"/>
          </ac:spMkLst>
        </pc:spChg>
        <pc:spChg chg="mod">
          <ac:chgData name="Peter Laudati" userId="fc1173ac-280e-4cfe-aafb-65006f84bb93" providerId="ADAL" clId="{794EE67A-93C4-AE49-88C9-D46A7D782DCF}" dt="2022-08-19T03:45:37.222" v="2113" actId="207"/>
          <ac:spMkLst>
            <pc:docMk/>
            <pc:sldMk cId="2351876530" sldId="1891"/>
            <ac:spMk id="37" creationId="{E3FEEC20-3E96-42D9-9F3F-04A607D4289A}"/>
          </ac:spMkLst>
        </pc:spChg>
        <pc:spChg chg="mod">
          <ac:chgData name="Peter Laudati" userId="fc1173ac-280e-4cfe-aafb-65006f84bb93" providerId="ADAL" clId="{794EE67A-93C4-AE49-88C9-D46A7D782DCF}" dt="2022-08-19T03:45:37.222" v="2113" actId="207"/>
          <ac:spMkLst>
            <pc:docMk/>
            <pc:sldMk cId="2351876530" sldId="1891"/>
            <ac:spMk id="38" creationId="{9116CF20-8144-4838-B159-FB4909913626}"/>
          </ac:spMkLst>
        </pc:spChg>
      </pc:sldChg>
      <pc:sldChg chg="add del">
        <pc:chgData name="Peter Laudati" userId="fc1173ac-280e-4cfe-aafb-65006f84bb93" providerId="ADAL" clId="{794EE67A-93C4-AE49-88C9-D46A7D782DCF}" dt="2022-08-19T02:17:30.521" v="721"/>
        <pc:sldMkLst>
          <pc:docMk/>
          <pc:sldMk cId="3039733563" sldId="1895"/>
        </pc:sldMkLst>
      </pc:sldChg>
      <pc:sldChg chg="add del">
        <pc:chgData name="Peter Laudati" userId="fc1173ac-280e-4cfe-aafb-65006f84bb93" providerId="ADAL" clId="{794EE67A-93C4-AE49-88C9-D46A7D782DCF}" dt="2022-08-19T02:17:30.521" v="721"/>
        <pc:sldMkLst>
          <pc:docMk/>
          <pc:sldMk cId="3484133568" sldId="1900"/>
        </pc:sldMkLst>
      </pc:sldChg>
      <pc:sldChg chg="addSp delSp modSp add del mod modTransition setBg modClrScheme chgLayout">
        <pc:chgData name="Peter Laudati" userId="fc1173ac-280e-4cfe-aafb-65006f84bb93" providerId="ADAL" clId="{794EE67A-93C4-AE49-88C9-D46A7D782DCF}" dt="2022-08-19T01:49:39.967" v="243" actId="478"/>
        <pc:sldMkLst>
          <pc:docMk/>
          <pc:sldMk cId="2891418705" sldId="1921"/>
        </pc:sldMkLst>
        <pc:spChg chg="add mod ord">
          <ac:chgData name="Peter Laudati" userId="fc1173ac-280e-4cfe-aafb-65006f84bb93" providerId="ADAL" clId="{794EE67A-93C4-AE49-88C9-D46A7D782DCF}" dt="2022-08-19T01:49:35.661" v="242" actId="20577"/>
          <ac:spMkLst>
            <pc:docMk/>
            <pc:sldMk cId="2891418705" sldId="1921"/>
            <ac:spMk id="2" creationId="{1C8EE963-B365-BABB-2A5E-F9721BE18754}"/>
          </ac:spMkLst>
        </pc:spChg>
        <pc:spChg chg="add mod ord">
          <ac:chgData name="Peter Laudati" userId="fc1173ac-280e-4cfe-aafb-65006f84bb93" providerId="ADAL" clId="{794EE67A-93C4-AE49-88C9-D46A7D782DCF}" dt="2022-08-19T01:49:09.841" v="202" actId="700"/>
          <ac:spMkLst>
            <pc:docMk/>
            <pc:sldMk cId="2891418705" sldId="1921"/>
            <ac:spMk id="3" creationId="{32E4AF14-C7C0-53DD-A9E4-65784FD20DFB}"/>
          </ac:spMkLst>
        </pc:spChg>
        <pc:spChg chg="del">
          <ac:chgData name="Peter Laudati" userId="fc1173ac-280e-4cfe-aafb-65006f84bb93" providerId="ADAL" clId="{794EE67A-93C4-AE49-88C9-D46A7D782DCF}" dt="2022-08-19T01:49:39.967" v="243" actId="478"/>
          <ac:spMkLst>
            <pc:docMk/>
            <pc:sldMk cId="2891418705" sldId="1921"/>
            <ac:spMk id="4" creationId="{E36804ED-DD66-8942-9EEB-CBEF35996912}"/>
          </ac:spMkLst>
        </pc:spChg>
      </pc:sldChg>
      <pc:sldChg chg="addSp delSp modSp add mod modClrScheme chgLayout">
        <pc:chgData name="Peter Laudati" userId="fc1173ac-280e-4cfe-aafb-65006f84bb93" providerId="ADAL" clId="{794EE67A-93C4-AE49-88C9-D46A7D782DCF}" dt="2022-08-19T03:31:53.765" v="1956" actId="113"/>
        <pc:sldMkLst>
          <pc:docMk/>
          <pc:sldMk cId="587661274" sldId="1923"/>
        </pc:sldMkLst>
        <pc:spChg chg="add mod ord">
          <ac:chgData name="Peter Laudati" userId="fc1173ac-280e-4cfe-aafb-65006f84bb93" providerId="ADAL" clId="{794EE67A-93C4-AE49-88C9-D46A7D782DCF}" dt="2022-08-19T03:25:03.494" v="1848" actId="20577"/>
          <ac:spMkLst>
            <pc:docMk/>
            <pc:sldMk cId="587661274" sldId="1923"/>
            <ac:spMk id="2" creationId="{3FB34089-0A6C-5DE1-FCA8-81AE0B0E872B}"/>
          </ac:spMkLst>
        </pc:spChg>
        <pc:spChg chg="add mod ord">
          <ac:chgData name="Peter Laudati" userId="fc1173ac-280e-4cfe-aafb-65006f84bb93" providerId="ADAL" clId="{794EE67A-93C4-AE49-88C9-D46A7D782DCF}" dt="2022-08-19T03:26:24.670" v="1859" actId="2711"/>
          <ac:spMkLst>
            <pc:docMk/>
            <pc:sldMk cId="587661274" sldId="1923"/>
            <ac:spMk id="3" creationId="{7129D3C9-7B3B-582C-6248-422CAE12DC18}"/>
          </ac:spMkLst>
        </pc:spChg>
        <pc:spChg chg="del">
          <ac:chgData name="Peter Laudati" userId="fc1173ac-280e-4cfe-aafb-65006f84bb93" providerId="ADAL" clId="{794EE67A-93C4-AE49-88C9-D46A7D782DCF}" dt="2022-08-19T03:25:10.627" v="1849" actId="478"/>
          <ac:spMkLst>
            <pc:docMk/>
            <pc:sldMk cId="587661274" sldId="1923"/>
            <ac:spMk id="5" creationId="{0DADFA8C-24AF-3540-80D8-FFEAB44EB08A}"/>
          </ac:spMkLst>
        </pc:spChg>
        <pc:spChg chg="del">
          <ac:chgData name="Peter Laudati" userId="fc1173ac-280e-4cfe-aafb-65006f84bb93" providerId="ADAL" clId="{794EE67A-93C4-AE49-88C9-D46A7D782DCF}" dt="2022-08-19T03:25:34.579" v="1851" actId="478"/>
          <ac:spMkLst>
            <pc:docMk/>
            <pc:sldMk cId="587661274" sldId="1923"/>
            <ac:spMk id="6" creationId="{ED78CB3D-3F0F-44E5-8618-0DBA9592032F}"/>
          </ac:spMkLst>
        </pc:spChg>
        <pc:spChg chg="mod">
          <ac:chgData name="Peter Laudati" userId="fc1173ac-280e-4cfe-aafb-65006f84bb93" providerId="ADAL" clId="{794EE67A-93C4-AE49-88C9-D46A7D782DCF}" dt="2022-08-19T03:31:53.765" v="1956" actId="113"/>
          <ac:spMkLst>
            <pc:docMk/>
            <pc:sldMk cId="587661274" sldId="1923"/>
            <ac:spMk id="15" creationId="{314BDBED-F4AB-4DD5-9408-FB3FC7E681B8}"/>
          </ac:spMkLst>
        </pc:spChg>
      </pc:sldChg>
      <pc:sldChg chg="modSp add mod modNotesTx">
        <pc:chgData name="Peter Laudati" userId="fc1173ac-280e-4cfe-aafb-65006f84bb93" providerId="ADAL" clId="{794EE67A-93C4-AE49-88C9-D46A7D782DCF}" dt="2022-08-19T01:50:54.782" v="244" actId="18331"/>
        <pc:sldMkLst>
          <pc:docMk/>
          <pc:sldMk cId="405060387" sldId="3681"/>
        </pc:sldMkLst>
        <pc:spChg chg="mod">
          <ac:chgData name="Peter Laudati" userId="fc1173ac-280e-4cfe-aafb-65006f84bb93" providerId="ADAL" clId="{794EE67A-93C4-AE49-88C9-D46A7D782DCF}" dt="2022-08-19T01:45:29.931" v="197" actId="27636"/>
          <ac:spMkLst>
            <pc:docMk/>
            <pc:sldMk cId="405060387" sldId="3681"/>
            <ac:spMk id="15" creationId="{E6B5D386-D6F2-5CD8-19F9-5EF9A4694394}"/>
          </ac:spMkLst>
        </pc:spChg>
        <pc:picChg chg="mod">
          <ac:chgData name="Peter Laudati" userId="fc1173ac-280e-4cfe-aafb-65006f84bb93" providerId="ADAL" clId="{794EE67A-93C4-AE49-88C9-D46A7D782DCF}" dt="2022-08-19T01:50:54.782" v="244" actId="18331"/>
          <ac:picMkLst>
            <pc:docMk/>
            <pc:sldMk cId="405060387" sldId="3681"/>
            <ac:picMk id="5" creationId="{5A9AD7A9-203E-B757-FE14-A39885572A46}"/>
          </ac:picMkLst>
        </pc:picChg>
      </pc:sldChg>
      <pc:sldChg chg="addSp modSp add mod modAnim modNotesTx">
        <pc:chgData name="Peter Laudati" userId="fc1173ac-280e-4cfe-aafb-65006f84bb93" providerId="ADAL" clId="{794EE67A-93C4-AE49-88C9-D46A7D782DCF}" dt="2022-08-19T01:53:03.658" v="303" actId="207"/>
        <pc:sldMkLst>
          <pc:docMk/>
          <pc:sldMk cId="3937597678" sldId="3682"/>
        </pc:sldMkLst>
        <pc:spChg chg="add mod">
          <ac:chgData name="Peter Laudati" userId="fc1173ac-280e-4cfe-aafb-65006f84bb93" providerId="ADAL" clId="{794EE67A-93C4-AE49-88C9-D46A7D782DCF}" dt="2022-08-19T01:53:03.658" v="303" actId="207"/>
          <ac:spMkLst>
            <pc:docMk/>
            <pc:sldMk cId="3937597678" sldId="3682"/>
            <ac:spMk id="2" creationId="{AA8EC2E4-4D76-E6C1-CD14-7BF397EEC80B}"/>
          </ac:spMkLst>
        </pc:spChg>
        <pc:spChg chg="mod">
          <ac:chgData name="Peter Laudati" userId="fc1173ac-280e-4cfe-aafb-65006f84bb93" providerId="ADAL" clId="{794EE67A-93C4-AE49-88C9-D46A7D782DCF}" dt="2022-08-19T01:52:01.359" v="300" actId="20577"/>
          <ac:spMkLst>
            <pc:docMk/>
            <pc:sldMk cId="3937597678" sldId="3682"/>
            <ac:spMk id="15" creationId="{E6B5D386-D6F2-5CD8-19F9-5EF9A4694394}"/>
          </ac:spMkLst>
        </pc:spChg>
      </pc:sldChg>
      <pc:sldChg chg="modSp add mod">
        <pc:chgData name="Peter Laudati" userId="fc1173ac-280e-4cfe-aafb-65006f84bb93" providerId="ADAL" clId="{794EE67A-93C4-AE49-88C9-D46A7D782DCF}" dt="2022-08-19T02:18:16.547" v="752" actId="20577"/>
        <pc:sldMkLst>
          <pc:docMk/>
          <pc:sldMk cId="3170615887" sldId="3683"/>
        </pc:sldMkLst>
        <pc:spChg chg="mod">
          <ac:chgData name="Peter Laudati" userId="fc1173ac-280e-4cfe-aafb-65006f84bb93" providerId="ADAL" clId="{794EE67A-93C4-AE49-88C9-D46A7D782DCF}" dt="2022-08-19T02:18:11.409" v="732" actId="20577"/>
          <ac:spMkLst>
            <pc:docMk/>
            <pc:sldMk cId="3170615887" sldId="3683"/>
            <ac:spMk id="2" creationId="{1C8EE963-B365-BABB-2A5E-F9721BE18754}"/>
          </ac:spMkLst>
        </pc:spChg>
        <pc:spChg chg="mod">
          <ac:chgData name="Peter Laudati" userId="fc1173ac-280e-4cfe-aafb-65006f84bb93" providerId="ADAL" clId="{794EE67A-93C4-AE49-88C9-D46A7D782DCF}" dt="2022-08-19T02:18:16.547" v="752" actId="20577"/>
          <ac:spMkLst>
            <pc:docMk/>
            <pc:sldMk cId="3170615887" sldId="3683"/>
            <ac:spMk id="3" creationId="{32E4AF14-C7C0-53DD-A9E4-65784FD20DFB}"/>
          </ac:spMkLst>
        </pc:spChg>
      </pc:sldChg>
      <pc:sldChg chg="modSp add mod">
        <pc:chgData name="Peter Laudati" userId="fc1173ac-280e-4cfe-aafb-65006f84bb93" providerId="ADAL" clId="{794EE67A-93C4-AE49-88C9-D46A7D782DCF}" dt="2022-08-19T02:20:28.970" v="880" actId="20577"/>
        <pc:sldMkLst>
          <pc:docMk/>
          <pc:sldMk cId="2923684991" sldId="3684"/>
        </pc:sldMkLst>
        <pc:spChg chg="mod">
          <ac:chgData name="Peter Laudati" userId="fc1173ac-280e-4cfe-aafb-65006f84bb93" providerId="ADAL" clId="{794EE67A-93C4-AE49-88C9-D46A7D782DCF}" dt="2022-08-19T02:20:04.037" v="841" actId="20577"/>
          <ac:spMkLst>
            <pc:docMk/>
            <pc:sldMk cId="2923684991" sldId="3684"/>
            <ac:spMk id="2" creationId="{1C8EE963-B365-BABB-2A5E-F9721BE18754}"/>
          </ac:spMkLst>
        </pc:spChg>
        <pc:spChg chg="mod">
          <ac:chgData name="Peter Laudati" userId="fc1173ac-280e-4cfe-aafb-65006f84bb93" providerId="ADAL" clId="{794EE67A-93C4-AE49-88C9-D46A7D782DCF}" dt="2022-08-19T02:20:28.970" v="880" actId="20577"/>
          <ac:spMkLst>
            <pc:docMk/>
            <pc:sldMk cId="2923684991" sldId="3684"/>
            <ac:spMk id="3" creationId="{32E4AF14-C7C0-53DD-A9E4-65784FD20DFB}"/>
          </ac:spMkLst>
        </pc:spChg>
      </pc:sldChg>
      <pc:sldChg chg="addSp delSp modSp add mod setBg modClrScheme chgLayout">
        <pc:chgData name="Peter Laudati" userId="fc1173ac-280e-4cfe-aafb-65006f84bb93" providerId="ADAL" clId="{794EE67A-93C4-AE49-88C9-D46A7D782DCF}" dt="2022-08-19T02:36:51.993" v="1006" actId="313"/>
        <pc:sldMkLst>
          <pc:docMk/>
          <pc:sldMk cId="2806286172" sldId="3685"/>
        </pc:sldMkLst>
        <pc:spChg chg="add mod ord">
          <ac:chgData name="Peter Laudati" userId="fc1173ac-280e-4cfe-aafb-65006f84bb93" providerId="ADAL" clId="{794EE67A-93C4-AE49-88C9-D46A7D782DCF}" dt="2022-08-19T02:36:51.993" v="1006" actId="313"/>
          <ac:spMkLst>
            <pc:docMk/>
            <pc:sldMk cId="2806286172" sldId="3685"/>
            <ac:spMk id="4" creationId="{108A1145-AE15-3747-83BF-B3A2F02CD3EA}"/>
          </ac:spMkLst>
        </pc:spChg>
        <pc:spChg chg="mod">
          <ac:chgData name="Peter Laudati" userId="fc1173ac-280e-4cfe-aafb-65006f84bb93" providerId="ADAL" clId="{794EE67A-93C4-AE49-88C9-D46A7D782DCF}" dt="2022-08-19T02:33:53.186" v="950" actId="108"/>
          <ac:spMkLst>
            <pc:docMk/>
            <pc:sldMk cId="2806286172" sldId="3685"/>
            <ac:spMk id="5" creationId="{87529400-BB2F-44C2-A4F9-5ED218C50690}"/>
          </ac:spMkLst>
        </pc:spChg>
        <pc:spChg chg="mod">
          <ac:chgData name="Peter Laudati" userId="fc1173ac-280e-4cfe-aafb-65006f84bb93" providerId="ADAL" clId="{794EE67A-93C4-AE49-88C9-D46A7D782DCF}" dt="2022-08-19T02:36:10.311" v="964" actId="208"/>
          <ac:spMkLst>
            <pc:docMk/>
            <pc:sldMk cId="2806286172" sldId="3685"/>
            <ac:spMk id="27" creationId="{81292616-68C3-4245-BB9A-9902484FABF2}"/>
          </ac:spMkLst>
        </pc:spChg>
        <pc:spChg chg="del">
          <ac:chgData name="Peter Laudati" userId="fc1173ac-280e-4cfe-aafb-65006f84bb93" providerId="ADAL" clId="{794EE67A-93C4-AE49-88C9-D46A7D782DCF}" dt="2022-08-19T02:36:47.696" v="1005" actId="478"/>
          <ac:spMkLst>
            <pc:docMk/>
            <pc:sldMk cId="2806286172" sldId="3685"/>
            <ac:spMk id="31" creationId="{00000000-0000-0000-0000-000000000000}"/>
          </ac:spMkLst>
        </pc:spChg>
        <pc:spChg chg="mod">
          <ac:chgData name="Peter Laudati" userId="fc1173ac-280e-4cfe-aafb-65006f84bb93" providerId="ADAL" clId="{794EE67A-93C4-AE49-88C9-D46A7D782DCF}" dt="2022-08-19T02:36:05.908" v="963" actId="3064"/>
          <ac:spMkLst>
            <pc:docMk/>
            <pc:sldMk cId="2806286172" sldId="3685"/>
            <ac:spMk id="84" creationId="{F9DEA8BD-87AD-4E9D-8FC8-872C3F4F4059}"/>
          </ac:spMkLst>
        </pc:spChg>
        <pc:spChg chg="mod">
          <ac:chgData name="Peter Laudati" userId="fc1173ac-280e-4cfe-aafb-65006f84bb93" providerId="ADAL" clId="{794EE67A-93C4-AE49-88C9-D46A7D782DCF}" dt="2022-08-19T02:34:07.195" v="952" actId="108"/>
          <ac:spMkLst>
            <pc:docMk/>
            <pc:sldMk cId="2806286172" sldId="3685"/>
            <ac:spMk id="85" creationId="{4D2D6A65-FECB-4946-B657-79BB0E3F468B}"/>
          </ac:spMkLst>
        </pc:spChg>
        <pc:spChg chg="mod">
          <ac:chgData name="Peter Laudati" userId="fc1173ac-280e-4cfe-aafb-65006f84bb93" providerId="ADAL" clId="{794EE67A-93C4-AE49-88C9-D46A7D782DCF}" dt="2022-08-19T02:34:09.850" v="953" actId="108"/>
          <ac:spMkLst>
            <pc:docMk/>
            <pc:sldMk cId="2806286172" sldId="3685"/>
            <ac:spMk id="86" creationId="{BF32DCD1-F8AA-4E96-9F3F-C7DD7F993B8D}"/>
          </ac:spMkLst>
        </pc:spChg>
      </pc:sldChg>
      <pc:sldChg chg="delSp modSp add mod">
        <pc:chgData name="Peter Laudati" userId="fc1173ac-280e-4cfe-aafb-65006f84bb93" providerId="ADAL" clId="{794EE67A-93C4-AE49-88C9-D46A7D782DCF}" dt="2022-08-19T03:33:28.307" v="1986" actId="478"/>
        <pc:sldMkLst>
          <pc:docMk/>
          <pc:sldMk cId="2984658527" sldId="3686"/>
        </pc:sldMkLst>
        <pc:spChg chg="mod">
          <ac:chgData name="Peter Laudati" userId="fc1173ac-280e-4cfe-aafb-65006f84bb93" providerId="ADAL" clId="{794EE67A-93C4-AE49-88C9-D46A7D782DCF}" dt="2022-08-19T03:33:20.543" v="1984" actId="20577"/>
          <ac:spMkLst>
            <pc:docMk/>
            <pc:sldMk cId="2984658527" sldId="3686"/>
            <ac:spMk id="2" creationId="{1C8EE963-B365-BABB-2A5E-F9721BE18754}"/>
          </ac:spMkLst>
        </pc:spChg>
        <pc:spChg chg="del mod">
          <ac:chgData name="Peter Laudati" userId="fc1173ac-280e-4cfe-aafb-65006f84bb93" providerId="ADAL" clId="{794EE67A-93C4-AE49-88C9-D46A7D782DCF}" dt="2022-08-19T03:33:28.307" v="1986" actId="478"/>
          <ac:spMkLst>
            <pc:docMk/>
            <pc:sldMk cId="2984658527" sldId="3686"/>
            <ac:spMk id="3" creationId="{32E4AF14-C7C0-53DD-A9E4-65784FD20DFB}"/>
          </ac:spMkLst>
        </pc:spChg>
      </pc:sldChg>
      <pc:sldChg chg="add del setBg">
        <pc:chgData name="Peter Laudati" userId="fc1173ac-280e-4cfe-aafb-65006f84bb93" providerId="ADAL" clId="{794EE67A-93C4-AE49-88C9-D46A7D782DCF}" dt="2022-08-19T02:51:57.160" v="1245" actId="2696"/>
        <pc:sldMkLst>
          <pc:docMk/>
          <pc:sldMk cId="4169035508" sldId="3686"/>
        </pc:sldMkLst>
      </pc:sldChg>
      <pc:sldChg chg="modSp add mod">
        <pc:chgData name="Peter Laudati" userId="fc1173ac-280e-4cfe-aafb-65006f84bb93" providerId="ADAL" clId="{794EE67A-93C4-AE49-88C9-D46A7D782DCF}" dt="2022-08-19T03:49:21.310" v="2146" actId="20577"/>
        <pc:sldMkLst>
          <pc:docMk/>
          <pc:sldMk cId="1232712405" sldId="3687"/>
        </pc:sldMkLst>
        <pc:spChg chg="mod">
          <ac:chgData name="Peter Laudati" userId="fc1173ac-280e-4cfe-aafb-65006f84bb93" providerId="ADAL" clId="{794EE67A-93C4-AE49-88C9-D46A7D782DCF}" dt="2022-08-19T03:49:21.310" v="2146" actId="20577"/>
          <ac:spMkLst>
            <pc:docMk/>
            <pc:sldMk cId="1232712405" sldId="3687"/>
            <ac:spMk id="2" creationId="{1C8EE963-B365-BABB-2A5E-F9721BE18754}"/>
          </ac:spMkLst>
        </pc:spChg>
      </pc:sldChg>
      <pc:sldMasterChg chg="delSldLayout">
        <pc:chgData name="Peter Laudati" userId="fc1173ac-280e-4cfe-aafb-65006f84bb93" providerId="ADAL" clId="{794EE67A-93C4-AE49-88C9-D46A7D782DCF}" dt="2022-08-19T03:51:31.267" v="2152" actId="2696"/>
        <pc:sldMasterMkLst>
          <pc:docMk/>
          <pc:sldMasterMk cId="4029705734" sldId="2147483986"/>
        </pc:sldMasterMkLst>
        <pc:sldLayoutChg chg="del">
          <pc:chgData name="Peter Laudati" userId="fc1173ac-280e-4cfe-aafb-65006f84bb93" providerId="ADAL" clId="{794EE67A-93C4-AE49-88C9-D46A7D782DCF}" dt="2022-08-19T03:51:31.234" v="2147" actId="2696"/>
          <pc:sldLayoutMkLst>
            <pc:docMk/>
            <pc:sldMasterMk cId="4029705734" sldId="2147483986"/>
            <pc:sldLayoutMk cId="3569616055" sldId="2147484061"/>
          </pc:sldLayoutMkLst>
        </pc:sldLayoutChg>
        <pc:sldLayoutChg chg="del">
          <pc:chgData name="Peter Laudati" userId="fc1173ac-280e-4cfe-aafb-65006f84bb93" providerId="ADAL" clId="{794EE67A-93C4-AE49-88C9-D46A7D782DCF}" dt="2022-08-19T02:37:46.011" v="1007" actId="2696"/>
          <pc:sldLayoutMkLst>
            <pc:docMk/>
            <pc:sldMasterMk cId="4029705734" sldId="2147483986"/>
            <pc:sldLayoutMk cId="832137490" sldId="2147484062"/>
          </pc:sldLayoutMkLst>
        </pc:sldLayoutChg>
        <pc:sldLayoutChg chg="del">
          <pc:chgData name="Peter Laudati" userId="fc1173ac-280e-4cfe-aafb-65006f84bb93" providerId="ADAL" clId="{794EE67A-93C4-AE49-88C9-D46A7D782DCF}" dt="2022-08-19T02:37:46.038" v="1008" actId="2696"/>
          <pc:sldLayoutMkLst>
            <pc:docMk/>
            <pc:sldMasterMk cId="4029705734" sldId="2147483986"/>
            <pc:sldLayoutMk cId="1523518103" sldId="2147484063"/>
          </pc:sldLayoutMkLst>
        </pc:sldLayoutChg>
        <pc:sldLayoutChg chg="del">
          <pc:chgData name="Peter Laudati" userId="fc1173ac-280e-4cfe-aafb-65006f84bb93" providerId="ADAL" clId="{794EE67A-93C4-AE49-88C9-D46A7D782DCF}" dt="2022-08-19T02:37:46.054" v="1009" actId="2696"/>
          <pc:sldLayoutMkLst>
            <pc:docMk/>
            <pc:sldMasterMk cId="4029705734" sldId="2147483986"/>
            <pc:sldLayoutMk cId="1077168143" sldId="2147484064"/>
          </pc:sldLayoutMkLst>
        </pc:sldLayoutChg>
        <pc:sldLayoutChg chg="del">
          <pc:chgData name="Peter Laudati" userId="fc1173ac-280e-4cfe-aafb-65006f84bb93" providerId="ADAL" clId="{794EE67A-93C4-AE49-88C9-D46A7D782DCF}" dt="2022-08-19T02:37:46.072" v="1010" actId="2696"/>
          <pc:sldLayoutMkLst>
            <pc:docMk/>
            <pc:sldMasterMk cId="4029705734" sldId="2147483986"/>
            <pc:sldLayoutMk cId="2340200398" sldId="2147484067"/>
          </pc:sldLayoutMkLst>
        </pc:sldLayoutChg>
        <pc:sldLayoutChg chg="del">
          <pc:chgData name="Peter Laudati" userId="fc1173ac-280e-4cfe-aafb-65006f84bb93" providerId="ADAL" clId="{794EE67A-93C4-AE49-88C9-D46A7D782DCF}" dt="2022-08-19T03:51:31.262" v="2148" actId="2696"/>
          <pc:sldLayoutMkLst>
            <pc:docMk/>
            <pc:sldMasterMk cId="4029705734" sldId="2147483986"/>
            <pc:sldLayoutMk cId="125712061" sldId="2147484068"/>
          </pc:sldLayoutMkLst>
        </pc:sldLayoutChg>
        <pc:sldLayoutChg chg="del">
          <pc:chgData name="Peter Laudati" userId="fc1173ac-280e-4cfe-aafb-65006f84bb93" providerId="ADAL" clId="{794EE67A-93C4-AE49-88C9-D46A7D782DCF}" dt="2022-08-19T03:51:31.263" v="2149" actId="2696"/>
          <pc:sldLayoutMkLst>
            <pc:docMk/>
            <pc:sldMasterMk cId="4029705734" sldId="2147483986"/>
            <pc:sldLayoutMk cId="4177399857" sldId="2147484069"/>
          </pc:sldLayoutMkLst>
        </pc:sldLayoutChg>
        <pc:sldLayoutChg chg="del">
          <pc:chgData name="Peter Laudati" userId="fc1173ac-280e-4cfe-aafb-65006f84bb93" providerId="ADAL" clId="{794EE67A-93C4-AE49-88C9-D46A7D782DCF}" dt="2022-08-19T03:51:31.265" v="2150" actId="2696"/>
          <pc:sldLayoutMkLst>
            <pc:docMk/>
            <pc:sldMasterMk cId="4029705734" sldId="2147483986"/>
            <pc:sldLayoutMk cId="1177493335" sldId="2147484073"/>
          </pc:sldLayoutMkLst>
        </pc:sldLayoutChg>
        <pc:sldLayoutChg chg="del">
          <pc:chgData name="Peter Laudati" userId="fc1173ac-280e-4cfe-aafb-65006f84bb93" providerId="ADAL" clId="{794EE67A-93C4-AE49-88C9-D46A7D782DCF}" dt="2022-08-19T03:51:31.266" v="2151" actId="2696"/>
          <pc:sldLayoutMkLst>
            <pc:docMk/>
            <pc:sldMasterMk cId="4029705734" sldId="2147483986"/>
            <pc:sldLayoutMk cId="3617033072" sldId="2147484074"/>
          </pc:sldLayoutMkLst>
        </pc:sldLayoutChg>
        <pc:sldLayoutChg chg="del">
          <pc:chgData name="Peter Laudati" userId="fc1173ac-280e-4cfe-aafb-65006f84bb93" providerId="ADAL" clId="{794EE67A-93C4-AE49-88C9-D46A7D782DCF}" dt="2022-08-19T03:51:31.267" v="2152" actId="2696"/>
          <pc:sldLayoutMkLst>
            <pc:docMk/>
            <pc:sldMasterMk cId="4029705734" sldId="2147483986"/>
            <pc:sldLayoutMk cId="2657795687" sldId="2147484075"/>
          </pc:sldLayoutMkLst>
        </pc:sldLayoutChg>
      </pc:sldMasterChg>
    </pc:docChg>
  </pc:docChgLst>
  <pc:docChgLst>
    <pc:chgData name="Peter Laudati" userId="fc1173ac-280e-4cfe-aafb-65006f84bb93" providerId="ADAL" clId="{F35A8537-8F12-6A4D-9E1D-0B44685A20D2}"/>
    <pc:docChg chg="undo redo custSel addSld delSld modSld modMainMaster">
      <pc:chgData name="Peter Laudati" userId="fc1173ac-280e-4cfe-aafb-65006f84bb93" providerId="ADAL" clId="{F35A8537-8F12-6A4D-9E1D-0B44685A20D2}" dt="2022-09-20T20:21:07.498" v="2857" actId="20577"/>
      <pc:docMkLst>
        <pc:docMk/>
      </pc:docMkLst>
      <pc:sldChg chg="modSp add mod modClrScheme chgLayout">
        <pc:chgData name="Peter Laudati" userId="fc1173ac-280e-4cfe-aafb-65006f84bb93" providerId="ADAL" clId="{F35A8537-8F12-6A4D-9E1D-0B44685A20D2}" dt="2022-09-09T03:00:12.797" v="2694" actId="403"/>
        <pc:sldMkLst>
          <pc:docMk/>
          <pc:sldMk cId="581401480" sldId="467"/>
        </pc:sldMkLst>
        <pc:spChg chg="mod ord">
          <ac:chgData name="Peter Laudati" userId="fc1173ac-280e-4cfe-aafb-65006f84bb93" providerId="ADAL" clId="{F35A8537-8F12-6A4D-9E1D-0B44685A20D2}" dt="2022-09-09T03:00:12.797" v="2694" actId="403"/>
          <ac:spMkLst>
            <pc:docMk/>
            <pc:sldMk cId="581401480" sldId="467"/>
            <ac:spMk id="2" creationId="{00000000-0000-0000-0000-000000000000}"/>
          </ac:spMkLst>
        </pc:spChg>
        <pc:spChg chg="mod ord">
          <ac:chgData name="Peter Laudati" userId="fc1173ac-280e-4cfe-aafb-65006f84bb93" providerId="ADAL" clId="{F35A8537-8F12-6A4D-9E1D-0B44685A20D2}" dt="2022-09-09T03:00:03.079" v="2689" actId="700"/>
          <ac:spMkLst>
            <pc:docMk/>
            <pc:sldMk cId="581401480" sldId="467"/>
            <ac:spMk id="3" creationId="{00000000-0000-0000-0000-000000000000}"/>
          </ac:spMkLst>
        </pc:spChg>
      </pc:sldChg>
      <pc:sldChg chg="addSp modSp add mod modClrScheme chgLayout">
        <pc:chgData name="Peter Laudati" userId="fc1173ac-280e-4cfe-aafb-65006f84bb93" providerId="ADAL" clId="{F35A8537-8F12-6A4D-9E1D-0B44685A20D2}" dt="2022-09-09T03:01:31.668" v="2743" actId="403"/>
        <pc:sldMkLst>
          <pc:docMk/>
          <pc:sldMk cId="303014580" sldId="468"/>
        </pc:sldMkLst>
        <pc:spChg chg="mod ord">
          <ac:chgData name="Peter Laudati" userId="fc1173ac-280e-4cfe-aafb-65006f84bb93" providerId="ADAL" clId="{F35A8537-8F12-6A4D-9E1D-0B44685A20D2}" dt="2022-09-09T03:01:31.668" v="2743" actId="403"/>
          <ac:spMkLst>
            <pc:docMk/>
            <pc:sldMk cId="303014580" sldId="468"/>
            <ac:spMk id="2" creationId="{00000000-0000-0000-0000-000000000000}"/>
          </ac:spMkLst>
        </pc:spChg>
        <pc:spChg chg="mod ord">
          <ac:chgData name="Peter Laudati" userId="fc1173ac-280e-4cfe-aafb-65006f84bb93" providerId="ADAL" clId="{F35A8537-8F12-6A4D-9E1D-0B44685A20D2}" dt="2022-09-09T03:01:12.623" v="2700" actId="700"/>
          <ac:spMkLst>
            <pc:docMk/>
            <pc:sldMk cId="303014580" sldId="468"/>
            <ac:spMk id="3" creationId="{00000000-0000-0000-0000-000000000000}"/>
          </ac:spMkLst>
        </pc:spChg>
        <pc:spChg chg="add mod ord">
          <ac:chgData name="Peter Laudati" userId="fc1173ac-280e-4cfe-aafb-65006f84bb93" providerId="ADAL" clId="{F35A8537-8F12-6A4D-9E1D-0B44685A20D2}" dt="2022-09-09T03:01:22.816" v="2737" actId="20577"/>
          <ac:spMkLst>
            <pc:docMk/>
            <pc:sldMk cId="303014580" sldId="468"/>
            <ac:spMk id="4" creationId="{C6E5DB67-C3EE-71E8-89D7-065C46078683}"/>
          </ac:spMkLst>
        </pc:spChg>
      </pc:sldChg>
      <pc:sldChg chg="modSp add mod modClrScheme chgLayout">
        <pc:chgData name="Peter Laudati" userId="fc1173ac-280e-4cfe-aafb-65006f84bb93" providerId="ADAL" clId="{F35A8537-8F12-6A4D-9E1D-0B44685A20D2}" dt="2022-09-09T03:01:51.949" v="2749" actId="403"/>
        <pc:sldMkLst>
          <pc:docMk/>
          <pc:sldMk cId="1650536884" sldId="469"/>
        </pc:sldMkLst>
        <pc:spChg chg="mod ord">
          <ac:chgData name="Peter Laudati" userId="fc1173ac-280e-4cfe-aafb-65006f84bb93" providerId="ADAL" clId="{F35A8537-8F12-6A4D-9E1D-0B44685A20D2}" dt="2022-09-09T03:01:51.949" v="2749" actId="403"/>
          <ac:spMkLst>
            <pc:docMk/>
            <pc:sldMk cId="1650536884" sldId="469"/>
            <ac:spMk id="2" creationId="{00000000-0000-0000-0000-000000000000}"/>
          </ac:spMkLst>
        </pc:spChg>
        <pc:spChg chg="mod ord">
          <ac:chgData name="Peter Laudati" userId="fc1173ac-280e-4cfe-aafb-65006f84bb93" providerId="ADAL" clId="{F35A8537-8F12-6A4D-9E1D-0B44685A20D2}" dt="2022-09-09T03:01:46.692" v="2744" actId="700"/>
          <ac:spMkLst>
            <pc:docMk/>
            <pc:sldMk cId="1650536884" sldId="469"/>
            <ac:spMk id="3" creationId="{00000000-0000-0000-0000-000000000000}"/>
          </ac:spMkLst>
        </pc:spChg>
      </pc:sldChg>
      <pc:sldChg chg="addSp delSp modSp add del mod modClrScheme chgLayout">
        <pc:chgData name="Peter Laudati" userId="fc1173ac-280e-4cfe-aafb-65006f84bb93" providerId="ADAL" clId="{F35A8537-8F12-6A4D-9E1D-0B44685A20D2}" dt="2022-09-09T02:57:10.896" v="2687" actId="478"/>
        <pc:sldMkLst>
          <pc:docMk/>
          <pc:sldMk cId="3670731366" sldId="558"/>
        </pc:sldMkLst>
        <pc:spChg chg="mod ord">
          <ac:chgData name="Peter Laudati" userId="fc1173ac-280e-4cfe-aafb-65006f84bb93" providerId="ADAL" clId="{F35A8537-8F12-6A4D-9E1D-0B44685A20D2}" dt="2022-09-09T02:57:06.767" v="2686" actId="20577"/>
          <ac:spMkLst>
            <pc:docMk/>
            <pc:sldMk cId="3670731366" sldId="558"/>
            <ac:spMk id="2" creationId="{F5F9A0B9-16EA-674C-9F51-93BF10956EE7}"/>
          </ac:spMkLst>
        </pc:spChg>
        <pc:spChg chg="add mod ord">
          <ac:chgData name="Peter Laudati" userId="fc1173ac-280e-4cfe-aafb-65006f84bb93" providerId="ADAL" clId="{F35A8537-8F12-6A4D-9E1D-0B44685A20D2}" dt="2022-09-09T02:56:56.420" v="2640" actId="20577"/>
          <ac:spMkLst>
            <pc:docMk/>
            <pc:sldMk cId="3670731366" sldId="558"/>
            <ac:spMk id="3" creationId="{6E9FBF5B-1833-EE9D-2143-CA9AEAD57045}"/>
          </ac:spMkLst>
        </pc:spChg>
        <pc:spChg chg="add mod ord">
          <ac:chgData name="Peter Laudati" userId="fc1173ac-280e-4cfe-aafb-65006f84bb93" providerId="ADAL" clId="{F35A8537-8F12-6A4D-9E1D-0B44685A20D2}" dt="2022-09-09T02:56:50.436" v="2628" actId="20577"/>
          <ac:spMkLst>
            <pc:docMk/>
            <pc:sldMk cId="3670731366" sldId="558"/>
            <ac:spMk id="4" creationId="{B311C0FE-D341-18FC-3D6D-1A3FFB760BCA}"/>
          </ac:spMkLst>
        </pc:spChg>
        <pc:spChg chg="del">
          <ac:chgData name="Peter Laudati" userId="fc1173ac-280e-4cfe-aafb-65006f84bb93" providerId="ADAL" clId="{F35A8537-8F12-6A4D-9E1D-0B44685A20D2}" dt="2022-09-09T02:57:10.896" v="2687" actId="478"/>
          <ac:spMkLst>
            <pc:docMk/>
            <pc:sldMk cId="3670731366" sldId="558"/>
            <ac:spMk id="5" creationId="{0DADFA8C-24AF-3540-80D8-FFEAB44EB08A}"/>
          </ac:spMkLst>
        </pc:spChg>
      </pc:sldChg>
      <pc:sldChg chg="modSp mod modAnim">
        <pc:chgData name="Peter Laudati" userId="fc1173ac-280e-4cfe-aafb-65006f84bb93" providerId="ADAL" clId="{F35A8537-8F12-6A4D-9E1D-0B44685A20D2}" dt="2022-09-20T20:21:07.498" v="2857" actId="20577"/>
        <pc:sldMkLst>
          <pc:docMk/>
          <pc:sldMk cId="96773298" sldId="566"/>
        </pc:sldMkLst>
        <pc:spChg chg="mod">
          <ac:chgData name="Peter Laudati" userId="fc1173ac-280e-4cfe-aafb-65006f84bb93" providerId="ADAL" clId="{F35A8537-8F12-6A4D-9E1D-0B44685A20D2}" dt="2022-09-20T20:21:07.498" v="2857" actId="20577"/>
          <ac:spMkLst>
            <pc:docMk/>
            <pc:sldMk cId="96773298" sldId="566"/>
            <ac:spMk id="2" creationId="{F5F9A0B9-16EA-674C-9F51-93BF10956EE7}"/>
          </ac:spMkLst>
        </pc:spChg>
      </pc:sldChg>
      <pc:sldChg chg="modSp add del mod modClrScheme chgLayout">
        <pc:chgData name="Peter Laudati" userId="fc1173ac-280e-4cfe-aafb-65006f84bb93" providerId="ADAL" clId="{F35A8537-8F12-6A4D-9E1D-0B44685A20D2}" dt="2022-09-09T02:56:01.208" v="2620" actId="27636"/>
        <pc:sldMkLst>
          <pc:docMk/>
          <pc:sldMk cId="306799738" sldId="576"/>
        </pc:sldMkLst>
        <pc:spChg chg="mod ord">
          <ac:chgData name="Peter Laudati" userId="fc1173ac-280e-4cfe-aafb-65006f84bb93" providerId="ADAL" clId="{F35A8537-8F12-6A4D-9E1D-0B44685A20D2}" dt="2022-09-09T02:56:01.208" v="2620" actId="27636"/>
          <ac:spMkLst>
            <pc:docMk/>
            <pc:sldMk cId="306799738" sldId="576"/>
            <ac:spMk id="2" creationId="{C5B05B39-D3AB-4E98-A14E-DE01F75D1C01}"/>
          </ac:spMkLst>
        </pc:spChg>
        <pc:spChg chg="mod ord">
          <ac:chgData name="Peter Laudati" userId="fc1173ac-280e-4cfe-aafb-65006f84bb93" providerId="ADAL" clId="{F35A8537-8F12-6A4D-9E1D-0B44685A20D2}" dt="2022-09-09T02:56:01.171" v="2619" actId="700"/>
          <ac:spMkLst>
            <pc:docMk/>
            <pc:sldMk cId="306799738" sldId="576"/>
            <ac:spMk id="3" creationId="{3AA01939-5AF8-496B-8A94-55FB6E381F5D}"/>
          </ac:spMkLst>
        </pc:spChg>
      </pc:sldChg>
      <pc:sldChg chg="addSp delSp modSp add del mod modClrScheme chgLayout">
        <pc:chgData name="Peter Laudati" userId="fc1173ac-280e-4cfe-aafb-65006f84bb93" providerId="ADAL" clId="{F35A8537-8F12-6A4D-9E1D-0B44685A20D2}" dt="2022-09-09T02:07:08.555" v="710" actId="478"/>
        <pc:sldMkLst>
          <pc:docMk/>
          <pc:sldMk cId="3101084009" sldId="608"/>
        </pc:sldMkLst>
        <pc:spChg chg="mod ord">
          <ac:chgData name="Peter Laudati" userId="fc1173ac-280e-4cfe-aafb-65006f84bb93" providerId="ADAL" clId="{F35A8537-8F12-6A4D-9E1D-0B44685A20D2}" dt="2022-09-09T02:07:02.205" v="709" actId="20577"/>
          <ac:spMkLst>
            <pc:docMk/>
            <pc:sldMk cId="3101084009" sldId="608"/>
            <ac:spMk id="2" creationId="{F5F9A0B9-16EA-674C-9F51-93BF10956EE7}"/>
          </ac:spMkLst>
        </pc:spChg>
        <pc:spChg chg="add mod ord">
          <ac:chgData name="Peter Laudati" userId="fc1173ac-280e-4cfe-aafb-65006f84bb93" providerId="ADAL" clId="{F35A8537-8F12-6A4D-9E1D-0B44685A20D2}" dt="2022-09-09T02:06:51.755" v="679" actId="20577"/>
          <ac:spMkLst>
            <pc:docMk/>
            <pc:sldMk cId="3101084009" sldId="608"/>
            <ac:spMk id="3" creationId="{D1E3A217-212A-8E33-5B67-BF7105A9FBC3}"/>
          </ac:spMkLst>
        </pc:spChg>
        <pc:spChg chg="add mod ord">
          <ac:chgData name="Peter Laudati" userId="fc1173ac-280e-4cfe-aafb-65006f84bb93" providerId="ADAL" clId="{F35A8537-8F12-6A4D-9E1D-0B44685A20D2}" dt="2022-09-09T02:06:43.617" v="658" actId="113"/>
          <ac:spMkLst>
            <pc:docMk/>
            <pc:sldMk cId="3101084009" sldId="608"/>
            <ac:spMk id="4" creationId="{E0A1ED94-239E-70B5-DCE4-03DA960E4350}"/>
          </ac:spMkLst>
        </pc:spChg>
        <pc:spChg chg="del mod">
          <ac:chgData name="Peter Laudati" userId="fc1173ac-280e-4cfe-aafb-65006f84bb93" providerId="ADAL" clId="{F35A8537-8F12-6A4D-9E1D-0B44685A20D2}" dt="2022-09-09T02:07:08.555" v="710" actId="478"/>
          <ac:spMkLst>
            <pc:docMk/>
            <pc:sldMk cId="3101084009" sldId="608"/>
            <ac:spMk id="5" creationId="{0DADFA8C-24AF-3540-80D8-FFEAB44EB08A}"/>
          </ac:spMkLst>
        </pc:spChg>
      </pc:sldChg>
      <pc:sldChg chg="addSp delSp modSp add del mod modClrScheme chgLayout">
        <pc:chgData name="Peter Laudati" userId="fc1173ac-280e-4cfe-aafb-65006f84bb93" providerId="ADAL" clId="{F35A8537-8F12-6A4D-9E1D-0B44685A20D2}" dt="2022-09-09T02:38:08.660" v="2069" actId="20577"/>
        <pc:sldMkLst>
          <pc:docMk/>
          <pc:sldMk cId="1931726776" sldId="626"/>
        </pc:sldMkLst>
        <pc:spChg chg="add mod ord">
          <ac:chgData name="Peter Laudati" userId="fc1173ac-280e-4cfe-aafb-65006f84bb93" providerId="ADAL" clId="{F35A8537-8F12-6A4D-9E1D-0B44685A20D2}" dt="2022-09-09T02:38:08.660" v="2069" actId="20577"/>
          <ac:spMkLst>
            <pc:docMk/>
            <pc:sldMk cId="1931726776" sldId="626"/>
            <ac:spMk id="2" creationId="{107F49C1-821D-FDDD-471D-9B18FA572C53}"/>
          </ac:spMkLst>
        </pc:spChg>
        <pc:spChg chg="add mod ord">
          <ac:chgData name="Peter Laudati" userId="fc1173ac-280e-4cfe-aafb-65006f84bb93" providerId="ADAL" clId="{F35A8537-8F12-6A4D-9E1D-0B44685A20D2}" dt="2022-09-09T02:36:33.091" v="1900" actId="20577"/>
          <ac:spMkLst>
            <pc:docMk/>
            <pc:sldMk cId="1931726776" sldId="626"/>
            <ac:spMk id="4" creationId="{9FAB1F68-D60E-4F02-4892-F978B271E14A}"/>
          </ac:spMkLst>
        </pc:spChg>
        <pc:spChg chg="del">
          <ac:chgData name="Peter Laudati" userId="fc1173ac-280e-4cfe-aafb-65006f84bb93" providerId="ADAL" clId="{F35A8537-8F12-6A4D-9E1D-0B44685A20D2}" dt="2022-09-09T02:36:36.912" v="1901" actId="478"/>
          <ac:spMkLst>
            <pc:docMk/>
            <pc:sldMk cId="1931726776" sldId="626"/>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37:04.598" v="1949" actId="478"/>
        <pc:sldMkLst>
          <pc:docMk/>
          <pc:sldMk cId="99679443" sldId="627"/>
        </pc:sldMkLst>
        <pc:spChg chg="add mod ord">
          <ac:chgData name="Peter Laudati" userId="fc1173ac-280e-4cfe-aafb-65006f84bb93" providerId="ADAL" clId="{F35A8537-8F12-6A4D-9E1D-0B44685A20D2}" dt="2022-09-09T02:36:57.751" v="1925" actId="20577"/>
          <ac:spMkLst>
            <pc:docMk/>
            <pc:sldMk cId="99679443" sldId="627"/>
            <ac:spMk id="3" creationId="{47CE07EF-D1FC-AC98-D2B6-3A2A5D0D2F30}"/>
          </ac:spMkLst>
        </pc:spChg>
        <pc:spChg chg="add del mod ord">
          <ac:chgData name="Peter Laudati" userId="fc1173ac-280e-4cfe-aafb-65006f84bb93" providerId="ADAL" clId="{F35A8537-8F12-6A4D-9E1D-0B44685A20D2}" dt="2022-09-09T02:36:52.956" v="1904" actId="700"/>
          <ac:spMkLst>
            <pc:docMk/>
            <pc:sldMk cId="99679443" sldId="627"/>
            <ac:spMk id="6" creationId="{A49D9A3A-0894-1F40-F271-B22AF8A1BF7C}"/>
          </ac:spMkLst>
        </pc:spChg>
        <pc:spChg chg="add del mod ord">
          <ac:chgData name="Peter Laudati" userId="fc1173ac-280e-4cfe-aafb-65006f84bb93" providerId="ADAL" clId="{F35A8537-8F12-6A4D-9E1D-0B44685A20D2}" dt="2022-09-09T02:36:52.956" v="1904" actId="700"/>
          <ac:spMkLst>
            <pc:docMk/>
            <pc:sldMk cId="99679443" sldId="627"/>
            <ac:spMk id="7" creationId="{6719BAC1-2CC5-9EB3-E9DF-15053AA2DAC7}"/>
          </ac:spMkLst>
        </pc:spChg>
        <pc:spChg chg="add mod ord">
          <ac:chgData name="Peter Laudati" userId="fc1173ac-280e-4cfe-aafb-65006f84bb93" providerId="ADAL" clId="{F35A8537-8F12-6A4D-9E1D-0B44685A20D2}" dt="2022-09-09T02:37:02.213" v="1948" actId="20577"/>
          <ac:spMkLst>
            <pc:docMk/>
            <pc:sldMk cId="99679443" sldId="627"/>
            <ac:spMk id="8" creationId="{3F3E385A-0A9C-162F-BB44-7444ABCDCC31}"/>
          </ac:spMkLst>
        </pc:spChg>
        <pc:spChg chg="del">
          <ac:chgData name="Peter Laudati" userId="fc1173ac-280e-4cfe-aafb-65006f84bb93" providerId="ADAL" clId="{F35A8537-8F12-6A4D-9E1D-0B44685A20D2}" dt="2022-09-09T02:37:04.598" v="1949" actId="478"/>
          <ac:spMkLst>
            <pc:docMk/>
            <pc:sldMk cId="99679443" sldId="627"/>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49:52.412" v="2560" actId="207"/>
        <pc:sldMkLst>
          <pc:docMk/>
          <pc:sldMk cId="1454463786" sldId="628"/>
        </pc:sldMkLst>
        <pc:spChg chg="add mod ord">
          <ac:chgData name="Peter Laudati" userId="fc1173ac-280e-4cfe-aafb-65006f84bb93" providerId="ADAL" clId="{F35A8537-8F12-6A4D-9E1D-0B44685A20D2}" dt="2022-09-09T02:37:16.682" v="1970" actId="20577"/>
          <ac:spMkLst>
            <pc:docMk/>
            <pc:sldMk cId="1454463786" sldId="628"/>
            <ac:spMk id="3" creationId="{6C7B63F1-6BD3-D3A3-BB82-31D422B88885}"/>
          </ac:spMkLst>
        </pc:spChg>
        <pc:spChg chg="mod">
          <ac:chgData name="Peter Laudati" userId="fc1173ac-280e-4cfe-aafb-65006f84bb93" providerId="ADAL" clId="{F35A8537-8F12-6A4D-9E1D-0B44685A20D2}" dt="2022-09-09T02:49:14.012" v="2555" actId="207"/>
          <ac:spMkLst>
            <pc:docMk/>
            <pc:sldMk cId="1454463786" sldId="628"/>
            <ac:spMk id="4" creationId="{5A6666EA-B90E-4F4C-8881-A0FA67CE8581}"/>
          </ac:spMkLst>
        </pc:spChg>
        <pc:spChg chg="add mod ord">
          <ac:chgData name="Peter Laudati" userId="fc1173ac-280e-4cfe-aafb-65006f84bb93" providerId="ADAL" clId="{F35A8537-8F12-6A4D-9E1D-0B44685A20D2}" dt="2022-09-09T02:37:19.487" v="1982" actId="20577"/>
          <ac:spMkLst>
            <pc:docMk/>
            <pc:sldMk cId="1454463786" sldId="628"/>
            <ac:spMk id="6" creationId="{D54D6B94-CF83-BB98-7E8C-3AD105DC03D9}"/>
          </ac:spMkLst>
        </pc:spChg>
        <pc:spChg chg="del">
          <ac:chgData name="Peter Laudati" userId="fc1173ac-280e-4cfe-aafb-65006f84bb93" providerId="ADAL" clId="{F35A8537-8F12-6A4D-9E1D-0B44685A20D2}" dt="2022-09-09T02:37:22.403" v="1983" actId="478"/>
          <ac:spMkLst>
            <pc:docMk/>
            <pc:sldMk cId="1454463786" sldId="628"/>
            <ac:spMk id="11" creationId="{F47C1FD8-AF3E-4F53-9E69-70B5977E0EA6}"/>
          </ac:spMkLst>
        </pc:spChg>
        <pc:spChg chg="mod">
          <ac:chgData name="Peter Laudati" userId="fc1173ac-280e-4cfe-aafb-65006f84bb93" providerId="ADAL" clId="{F35A8537-8F12-6A4D-9E1D-0B44685A20D2}" dt="2022-09-09T02:49:39.841" v="2557" actId="207"/>
          <ac:spMkLst>
            <pc:docMk/>
            <pc:sldMk cId="1454463786" sldId="628"/>
            <ac:spMk id="34" creationId="{B4184EC7-98F8-4068-B25E-C23E4817F282}"/>
          </ac:spMkLst>
        </pc:spChg>
        <pc:spChg chg="mod">
          <ac:chgData name="Peter Laudati" userId="fc1173ac-280e-4cfe-aafb-65006f84bb93" providerId="ADAL" clId="{F35A8537-8F12-6A4D-9E1D-0B44685A20D2}" dt="2022-09-09T02:49:43.532" v="2558" actId="207"/>
          <ac:spMkLst>
            <pc:docMk/>
            <pc:sldMk cId="1454463786" sldId="628"/>
            <ac:spMk id="37" creationId="{3282C0E6-48F0-4971-8BD1-429B0CB74452}"/>
          </ac:spMkLst>
        </pc:spChg>
        <pc:spChg chg="mod">
          <ac:chgData name="Peter Laudati" userId="fc1173ac-280e-4cfe-aafb-65006f84bb93" providerId="ADAL" clId="{F35A8537-8F12-6A4D-9E1D-0B44685A20D2}" dt="2022-09-09T02:49:47.053" v="2559" actId="207"/>
          <ac:spMkLst>
            <pc:docMk/>
            <pc:sldMk cId="1454463786" sldId="628"/>
            <ac:spMk id="40" creationId="{A68603BF-B951-4BC6-9870-A8B44AC9EB68}"/>
          </ac:spMkLst>
        </pc:spChg>
        <pc:spChg chg="mod">
          <ac:chgData name="Peter Laudati" userId="fc1173ac-280e-4cfe-aafb-65006f84bb93" providerId="ADAL" clId="{F35A8537-8F12-6A4D-9E1D-0B44685A20D2}" dt="2022-09-09T02:49:52.412" v="2560" actId="207"/>
          <ac:spMkLst>
            <pc:docMk/>
            <pc:sldMk cId="1454463786" sldId="628"/>
            <ac:spMk id="44" creationId="{F45486C7-ED39-45CE-8489-3FB66D5CA3D5}"/>
          </ac:spMkLst>
        </pc:spChg>
        <pc:picChg chg="mod">
          <ac:chgData name="Peter Laudati" userId="fc1173ac-280e-4cfe-aafb-65006f84bb93" providerId="ADAL" clId="{F35A8537-8F12-6A4D-9E1D-0B44685A20D2}" dt="2022-09-09T02:49:35.710" v="2556" actId="108"/>
          <ac:picMkLst>
            <pc:docMk/>
            <pc:sldMk cId="1454463786" sldId="628"/>
            <ac:picMk id="33" creationId="{446CB1A0-D320-4B0F-B2F0-E42462B8C3B1}"/>
          </ac:picMkLst>
        </pc:picChg>
      </pc:sldChg>
      <pc:sldChg chg="addSp delSp modSp add del mod modClrScheme chgLayout">
        <pc:chgData name="Peter Laudati" userId="fc1173ac-280e-4cfe-aafb-65006f84bb93" providerId="ADAL" clId="{F35A8537-8F12-6A4D-9E1D-0B44685A20D2}" dt="2022-09-09T02:51:10.634" v="2564" actId="207"/>
        <pc:sldMkLst>
          <pc:docMk/>
          <pc:sldMk cId="3504643954" sldId="630"/>
        </pc:sldMkLst>
        <pc:spChg chg="add mod ord">
          <ac:chgData name="Peter Laudati" userId="fc1173ac-280e-4cfe-aafb-65006f84bb93" providerId="ADAL" clId="{F35A8537-8F12-6A4D-9E1D-0B44685A20D2}" dt="2022-09-09T02:37:32.578" v="2004" actId="20577"/>
          <ac:spMkLst>
            <pc:docMk/>
            <pc:sldMk cId="3504643954" sldId="630"/>
            <ac:spMk id="3" creationId="{9026282E-0BB2-AD91-DA95-EFFF5D6D4E9E}"/>
          </ac:spMkLst>
        </pc:spChg>
        <pc:spChg chg="mod">
          <ac:chgData name="Peter Laudati" userId="fc1173ac-280e-4cfe-aafb-65006f84bb93" providerId="ADAL" clId="{F35A8537-8F12-6A4D-9E1D-0B44685A20D2}" dt="2022-09-09T02:51:00.671" v="2561" actId="207"/>
          <ac:spMkLst>
            <pc:docMk/>
            <pc:sldMk cId="3504643954" sldId="630"/>
            <ac:spMk id="4" creationId="{5A6666EA-B90E-4F4C-8881-A0FA67CE8581}"/>
          </ac:spMkLst>
        </pc:spChg>
        <pc:spChg chg="add mod ord">
          <ac:chgData name="Peter Laudati" userId="fc1173ac-280e-4cfe-aafb-65006f84bb93" providerId="ADAL" clId="{F35A8537-8F12-6A4D-9E1D-0B44685A20D2}" dt="2022-09-09T02:37:35.441" v="2016" actId="20577"/>
          <ac:spMkLst>
            <pc:docMk/>
            <pc:sldMk cId="3504643954" sldId="630"/>
            <ac:spMk id="6" creationId="{2B1AF7EB-759C-C03F-6F71-0DAFDE0C0A26}"/>
          </ac:spMkLst>
        </pc:spChg>
        <pc:spChg chg="del">
          <ac:chgData name="Peter Laudati" userId="fc1173ac-280e-4cfe-aafb-65006f84bb93" providerId="ADAL" clId="{F35A8537-8F12-6A4D-9E1D-0B44685A20D2}" dt="2022-09-09T02:37:38.146" v="2017" actId="478"/>
          <ac:spMkLst>
            <pc:docMk/>
            <pc:sldMk cId="3504643954" sldId="630"/>
            <ac:spMk id="11" creationId="{F47C1FD8-AF3E-4F53-9E69-70B5977E0EA6}"/>
          </ac:spMkLst>
        </pc:spChg>
        <pc:spChg chg="mod">
          <ac:chgData name="Peter Laudati" userId="fc1173ac-280e-4cfe-aafb-65006f84bb93" providerId="ADAL" clId="{F35A8537-8F12-6A4D-9E1D-0B44685A20D2}" dt="2022-09-09T02:51:03.901" v="2562" actId="207"/>
          <ac:spMkLst>
            <pc:docMk/>
            <pc:sldMk cId="3504643954" sldId="630"/>
            <ac:spMk id="34" creationId="{B4184EC7-98F8-4068-B25E-C23E4817F282}"/>
          </ac:spMkLst>
        </pc:spChg>
        <pc:spChg chg="mod">
          <ac:chgData name="Peter Laudati" userId="fc1173ac-280e-4cfe-aafb-65006f84bb93" providerId="ADAL" clId="{F35A8537-8F12-6A4D-9E1D-0B44685A20D2}" dt="2022-09-09T02:51:07.340" v="2563" actId="207"/>
          <ac:spMkLst>
            <pc:docMk/>
            <pc:sldMk cId="3504643954" sldId="630"/>
            <ac:spMk id="37" creationId="{3282C0E6-48F0-4971-8BD1-429B0CB74452}"/>
          </ac:spMkLst>
        </pc:spChg>
        <pc:spChg chg="mod">
          <ac:chgData name="Peter Laudati" userId="fc1173ac-280e-4cfe-aafb-65006f84bb93" providerId="ADAL" clId="{F35A8537-8F12-6A4D-9E1D-0B44685A20D2}" dt="2022-09-09T02:51:10.634" v="2564" actId="207"/>
          <ac:spMkLst>
            <pc:docMk/>
            <pc:sldMk cId="3504643954" sldId="630"/>
            <ac:spMk id="44" creationId="{F45486C7-ED39-45CE-8489-3FB66D5CA3D5}"/>
          </ac:spMkLst>
        </pc:spChg>
      </pc:sldChg>
      <pc:sldChg chg="modSp add del mod modClrScheme chgLayout">
        <pc:chgData name="Peter Laudati" userId="fc1173ac-280e-4cfe-aafb-65006f84bb93" providerId="ADAL" clId="{F35A8537-8F12-6A4D-9E1D-0B44685A20D2}" dt="2022-09-09T02:36:03.027" v="1857" actId="207"/>
        <pc:sldMkLst>
          <pc:docMk/>
          <pc:sldMk cId="1074188129" sldId="632"/>
        </pc:sldMkLst>
        <pc:spChg chg="mod ord">
          <ac:chgData name="Peter Laudati" userId="fc1173ac-280e-4cfe-aafb-65006f84bb93" providerId="ADAL" clId="{F35A8537-8F12-6A4D-9E1D-0B44685A20D2}" dt="2022-09-09T02:36:03.027" v="1857" actId="207"/>
          <ac:spMkLst>
            <pc:docMk/>
            <pc:sldMk cId="1074188129" sldId="632"/>
            <ac:spMk id="2" creationId="{00000000-0000-0000-0000-000000000000}"/>
          </ac:spMkLst>
        </pc:spChg>
        <pc:spChg chg="mod ord">
          <ac:chgData name="Peter Laudati" userId="fc1173ac-280e-4cfe-aafb-65006f84bb93" providerId="ADAL" clId="{F35A8537-8F12-6A4D-9E1D-0B44685A20D2}" dt="2022-09-09T02:35:57.018" v="1856" actId="700"/>
          <ac:spMkLst>
            <pc:docMk/>
            <pc:sldMk cId="1074188129" sldId="632"/>
            <ac:spMk id="3" creationId="{00000000-0000-0000-0000-000000000000}"/>
          </ac:spMkLst>
        </pc:spChg>
      </pc:sldChg>
      <pc:sldChg chg="addSp delSp modSp add del mod modClrScheme chgLayout">
        <pc:chgData name="Peter Laudati" userId="fc1173ac-280e-4cfe-aafb-65006f84bb93" providerId="ADAL" clId="{F35A8537-8F12-6A4D-9E1D-0B44685A20D2}" dt="2022-09-09T02:53:41.490" v="2576" actId="108"/>
        <pc:sldMkLst>
          <pc:docMk/>
          <pc:sldMk cId="2910590070" sldId="633"/>
        </pc:sldMkLst>
        <pc:spChg chg="add mod ord">
          <ac:chgData name="Peter Laudati" userId="fc1173ac-280e-4cfe-aafb-65006f84bb93" providerId="ADAL" clId="{F35A8537-8F12-6A4D-9E1D-0B44685A20D2}" dt="2022-09-09T02:37:46.490" v="2038" actId="20577"/>
          <ac:spMkLst>
            <pc:docMk/>
            <pc:sldMk cId="2910590070" sldId="633"/>
            <ac:spMk id="3" creationId="{8E63D5EC-FE83-2FEC-B03B-768579CAA4A9}"/>
          </ac:spMkLst>
        </pc:spChg>
        <pc:spChg chg="add mod ord">
          <ac:chgData name="Peter Laudati" userId="fc1173ac-280e-4cfe-aafb-65006f84bb93" providerId="ADAL" clId="{F35A8537-8F12-6A4D-9E1D-0B44685A20D2}" dt="2022-09-09T02:44:34.104" v="2514" actId="20577"/>
          <ac:spMkLst>
            <pc:docMk/>
            <pc:sldMk cId="2910590070" sldId="633"/>
            <ac:spMk id="6" creationId="{74B58590-791E-CC5D-7E4B-8707C65A260F}"/>
          </ac:spMkLst>
        </pc:spChg>
        <pc:spChg chg="del">
          <ac:chgData name="Peter Laudati" userId="fc1173ac-280e-4cfe-aafb-65006f84bb93" providerId="ADAL" clId="{F35A8537-8F12-6A4D-9E1D-0B44685A20D2}" dt="2022-09-09T02:37:58.958" v="2068" actId="478"/>
          <ac:spMkLst>
            <pc:docMk/>
            <pc:sldMk cId="2910590070" sldId="633"/>
            <ac:spMk id="11" creationId="{F47C1FD8-AF3E-4F53-9E69-70B5977E0EA6}"/>
          </ac:spMkLst>
        </pc:spChg>
        <pc:spChg chg="mod">
          <ac:chgData name="Peter Laudati" userId="fc1173ac-280e-4cfe-aafb-65006f84bb93" providerId="ADAL" clId="{F35A8537-8F12-6A4D-9E1D-0B44685A20D2}" dt="2022-09-09T02:52:45.658" v="2567" actId="207"/>
          <ac:spMkLst>
            <pc:docMk/>
            <pc:sldMk cId="2910590070" sldId="633"/>
            <ac:spMk id="61" creationId="{8D3E7C71-B8A2-4BBF-BA56-EC4E6311E32A}"/>
          </ac:spMkLst>
        </pc:spChg>
        <pc:spChg chg="mod">
          <ac:chgData name="Peter Laudati" userId="fc1173ac-280e-4cfe-aafb-65006f84bb93" providerId="ADAL" clId="{F35A8537-8F12-6A4D-9E1D-0B44685A20D2}" dt="2022-09-09T02:53:05.652" v="2571" actId="207"/>
          <ac:spMkLst>
            <pc:docMk/>
            <pc:sldMk cId="2910590070" sldId="633"/>
            <ac:spMk id="62" creationId="{1636D2A9-6A40-4D56-B6CD-A4B42D0517F5}"/>
          </ac:spMkLst>
        </pc:spChg>
        <pc:spChg chg="mod">
          <ac:chgData name="Peter Laudati" userId="fc1173ac-280e-4cfe-aafb-65006f84bb93" providerId="ADAL" clId="{F35A8537-8F12-6A4D-9E1D-0B44685A20D2}" dt="2022-09-09T02:52:49.910" v="2568" actId="108"/>
          <ac:spMkLst>
            <pc:docMk/>
            <pc:sldMk cId="2910590070" sldId="633"/>
            <ac:spMk id="63" creationId="{9BB91EA5-80F6-43E5-8194-5A9995DB5775}"/>
          </ac:spMkLst>
        </pc:spChg>
        <pc:spChg chg="mod">
          <ac:chgData name="Peter Laudati" userId="fc1173ac-280e-4cfe-aafb-65006f84bb93" providerId="ADAL" clId="{F35A8537-8F12-6A4D-9E1D-0B44685A20D2}" dt="2022-09-09T02:53:11.408" v="2572" actId="108"/>
          <ac:spMkLst>
            <pc:docMk/>
            <pc:sldMk cId="2910590070" sldId="633"/>
            <ac:spMk id="64" creationId="{15B20AAF-8DFD-425A-889E-81238D8D18A4}"/>
          </ac:spMkLst>
        </pc:spChg>
        <pc:spChg chg="mod">
          <ac:chgData name="Peter Laudati" userId="fc1173ac-280e-4cfe-aafb-65006f84bb93" providerId="ADAL" clId="{F35A8537-8F12-6A4D-9E1D-0B44685A20D2}" dt="2022-09-09T02:52:57.010" v="2570" actId="108"/>
          <ac:spMkLst>
            <pc:docMk/>
            <pc:sldMk cId="2910590070" sldId="633"/>
            <ac:spMk id="65" creationId="{0E7AC586-6FDF-40FA-BF53-87BE0A77F69A}"/>
          </ac:spMkLst>
        </pc:spChg>
        <pc:spChg chg="mod">
          <ac:chgData name="Peter Laudati" userId="fc1173ac-280e-4cfe-aafb-65006f84bb93" providerId="ADAL" clId="{F35A8537-8F12-6A4D-9E1D-0B44685A20D2}" dt="2022-09-09T02:53:22.134" v="2574" actId="108"/>
          <ac:spMkLst>
            <pc:docMk/>
            <pc:sldMk cId="2910590070" sldId="633"/>
            <ac:spMk id="66" creationId="{E67AF503-E40F-4F4B-9F21-530F24988387}"/>
          </ac:spMkLst>
        </pc:spChg>
        <pc:spChg chg="mod">
          <ac:chgData name="Peter Laudati" userId="fc1173ac-280e-4cfe-aafb-65006f84bb93" providerId="ADAL" clId="{F35A8537-8F12-6A4D-9E1D-0B44685A20D2}" dt="2022-09-09T02:52:53.041" v="2569" actId="108"/>
          <ac:spMkLst>
            <pc:docMk/>
            <pc:sldMk cId="2910590070" sldId="633"/>
            <ac:spMk id="69" creationId="{D96F339B-875B-40EF-93DD-A3AE552C5CC9}"/>
          </ac:spMkLst>
        </pc:spChg>
        <pc:spChg chg="mod">
          <ac:chgData name="Peter Laudati" userId="fc1173ac-280e-4cfe-aafb-65006f84bb93" providerId="ADAL" clId="{F35A8537-8F12-6A4D-9E1D-0B44685A20D2}" dt="2022-09-09T02:53:14.198" v="2573" actId="108"/>
          <ac:spMkLst>
            <pc:docMk/>
            <pc:sldMk cId="2910590070" sldId="633"/>
            <ac:spMk id="70" creationId="{1FA996A5-EF30-43DC-872E-095246ADF35D}"/>
          </ac:spMkLst>
        </pc:spChg>
        <pc:spChg chg="mod">
          <ac:chgData name="Peter Laudati" userId="fc1173ac-280e-4cfe-aafb-65006f84bb93" providerId="ADAL" clId="{F35A8537-8F12-6A4D-9E1D-0B44685A20D2}" dt="2022-09-09T02:53:37.218" v="2575" actId="108"/>
          <ac:spMkLst>
            <pc:docMk/>
            <pc:sldMk cId="2910590070" sldId="633"/>
            <ac:spMk id="75" creationId="{C41BC559-3AC5-42C2-8D36-593433C222E7}"/>
          </ac:spMkLst>
        </pc:spChg>
        <pc:spChg chg="mod">
          <ac:chgData name="Peter Laudati" userId="fc1173ac-280e-4cfe-aafb-65006f84bb93" providerId="ADAL" clId="{F35A8537-8F12-6A4D-9E1D-0B44685A20D2}" dt="2022-09-09T02:53:41.490" v="2576" actId="108"/>
          <ac:spMkLst>
            <pc:docMk/>
            <pc:sldMk cId="2910590070" sldId="633"/>
            <ac:spMk id="76" creationId="{0C8ECEDB-8B61-4F4E-ABA6-3A0E02516B46}"/>
          </ac:spMkLst>
        </pc:spChg>
      </pc:sldChg>
      <pc:sldChg chg="addSp delSp modSp add del mod modClrScheme chgLayout">
        <pc:chgData name="Peter Laudati" userId="fc1173ac-280e-4cfe-aafb-65006f84bb93" providerId="ADAL" clId="{F35A8537-8F12-6A4D-9E1D-0B44685A20D2}" dt="2022-09-09T02:40:05.869" v="2152" actId="403"/>
        <pc:sldMkLst>
          <pc:docMk/>
          <pc:sldMk cId="1775550094" sldId="634"/>
        </pc:sldMkLst>
        <pc:spChg chg="add mod ord">
          <ac:chgData name="Peter Laudati" userId="fc1173ac-280e-4cfe-aafb-65006f84bb93" providerId="ADAL" clId="{F35A8537-8F12-6A4D-9E1D-0B44685A20D2}" dt="2022-09-09T02:38:37.217" v="2101" actId="20577"/>
          <ac:spMkLst>
            <pc:docMk/>
            <pc:sldMk cId="1775550094" sldId="634"/>
            <ac:spMk id="2" creationId="{E3C2EAE1-45AA-E6F0-80CB-70A80C5A1948}"/>
          </ac:spMkLst>
        </pc:spChg>
        <pc:spChg chg="del mod">
          <ac:chgData name="Peter Laudati" userId="fc1173ac-280e-4cfe-aafb-65006f84bb93" providerId="ADAL" clId="{F35A8537-8F12-6A4D-9E1D-0B44685A20D2}" dt="2022-09-09T02:40:00.694" v="2144" actId="478"/>
          <ac:spMkLst>
            <pc:docMk/>
            <pc:sldMk cId="1775550094" sldId="634"/>
            <ac:spMk id="3" creationId="{DB3EC662-B94C-4EF3-B8F6-7DBCF5E6DBEC}"/>
          </ac:spMkLst>
        </pc:spChg>
        <pc:spChg chg="add mod ord">
          <ac:chgData name="Peter Laudati" userId="fc1173ac-280e-4cfe-aafb-65006f84bb93" providerId="ADAL" clId="{F35A8537-8F12-6A4D-9E1D-0B44685A20D2}" dt="2022-09-09T02:40:05.869" v="2152" actId="403"/>
          <ac:spMkLst>
            <pc:docMk/>
            <pc:sldMk cId="1775550094" sldId="634"/>
            <ac:spMk id="4" creationId="{BA33D8D2-F0F6-8C5D-B3E8-F250F351FE85}"/>
          </ac:spMkLst>
        </pc:spChg>
        <pc:spChg chg="del mod">
          <ac:chgData name="Peter Laudati" userId="fc1173ac-280e-4cfe-aafb-65006f84bb93" providerId="ADAL" clId="{F35A8537-8F12-6A4D-9E1D-0B44685A20D2}" dt="2022-09-09T02:38:48.133" v="2103" actId="478"/>
          <ac:spMkLst>
            <pc:docMk/>
            <pc:sldMk cId="1775550094" sldId="634"/>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44:21.675" v="2512" actId="20577"/>
        <pc:sldMkLst>
          <pc:docMk/>
          <pc:sldMk cId="3127889922" sldId="636"/>
        </pc:sldMkLst>
        <pc:spChg chg="add mod ord">
          <ac:chgData name="Peter Laudati" userId="fc1173ac-280e-4cfe-aafb-65006f84bb93" providerId="ADAL" clId="{F35A8537-8F12-6A4D-9E1D-0B44685A20D2}" dt="2022-09-09T02:42:43.519" v="2375" actId="404"/>
          <ac:spMkLst>
            <pc:docMk/>
            <pc:sldMk cId="3127889922" sldId="636"/>
            <ac:spMk id="2" creationId="{9E993154-12DB-EB26-02CD-19B06BD415FD}"/>
          </ac:spMkLst>
        </pc:spChg>
        <pc:spChg chg="add mod ord">
          <ac:chgData name="Peter Laudati" userId="fc1173ac-280e-4cfe-aafb-65006f84bb93" providerId="ADAL" clId="{F35A8537-8F12-6A4D-9E1D-0B44685A20D2}" dt="2022-09-09T02:44:21.675" v="2512" actId="20577"/>
          <ac:spMkLst>
            <pc:docMk/>
            <pc:sldMk cId="3127889922" sldId="636"/>
            <ac:spMk id="6" creationId="{D91901FF-B265-D041-D226-7E84B8A989DE}"/>
          </ac:spMkLst>
        </pc:spChg>
        <pc:spChg chg="del">
          <ac:chgData name="Peter Laudati" userId="fc1173ac-280e-4cfe-aafb-65006f84bb93" providerId="ADAL" clId="{F35A8537-8F12-6A4D-9E1D-0B44685A20D2}" dt="2022-09-09T02:42:52.442" v="2406" actId="478"/>
          <ac:spMkLst>
            <pc:docMk/>
            <pc:sldMk cId="3127889922" sldId="636"/>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44:17.235" v="2510" actId="20577"/>
        <pc:sldMkLst>
          <pc:docMk/>
          <pc:sldMk cId="2815355455" sldId="637"/>
        </pc:sldMkLst>
        <pc:spChg chg="add mod ord">
          <ac:chgData name="Peter Laudati" userId="fc1173ac-280e-4cfe-aafb-65006f84bb93" providerId="ADAL" clId="{F35A8537-8F12-6A4D-9E1D-0B44685A20D2}" dt="2022-09-09T02:41:34.162" v="2298" actId="404"/>
          <ac:spMkLst>
            <pc:docMk/>
            <pc:sldMk cId="2815355455" sldId="637"/>
            <ac:spMk id="2" creationId="{D47A2024-108C-0159-F6F4-02DC6808E8BD}"/>
          </ac:spMkLst>
        </pc:spChg>
        <pc:spChg chg="add mod ord">
          <ac:chgData name="Peter Laudati" userId="fc1173ac-280e-4cfe-aafb-65006f84bb93" providerId="ADAL" clId="{F35A8537-8F12-6A4D-9E1D-0B44685A20D2}" dt="2022-09-09T02:44:17.235" v="2510" actId="20577"/>
          <ac:spMkLst>
            <pc:docMk/>
            <pc:sldMk cId="2815355455" sldId="637"/>
            <ac:spMk id="3" creationId="{CC85911D-6CC9-E248-A985-70CFB74AA524}"/>
          </ac:spMkLst>
        </pc:spChg>
        <pc:spChg chg="del mod">
          <ac:chgData name="Peter Laudati" userId="fc1173ac-280e-4cfe-aafb-65006f84bb93" providerId="ADAL" clId="{F35A8537-8F12-6A4D-9E1D-0B44685A20D2}" dt="2022-09-09T02:41:50.591" v="2342" actId="478"/>
          <ac:spMkLst>
            <pc:docMk/>
            <pc:sldMk cId="2815355455" sldId="637"/>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43:38.989" v="2506" actId="1038"/>
        <pc:sldMkLst>
          <pc:docMk/>
          <pc:sldMk cId="3938336389" sldId="638"/>
        </pc:sldMkLst>
        <pc:spChg chg="add mod ord">
          <ac:chgData name="Peter Laudati" userId="fc1173ac-280e-4cfe-aafb-65006f84bb93" providerId="ADAL" clId="{F35A8537-8F12-6A4D-9E1D-0B44685A20D2}" dt="2022-09-09T02:43:10.160" v="2427" actId="20577"/>
          <ac:spMkLst>
            <pc:docMk/>
            <pc:sldMk cId="3938336389" sldId="638"/>
            <ac:spMk id="2" creationId="{D4BE75BC-7068-6D1F-1478-D396C33573C2}"/>
          </ac:spMkLst>
        </pc:spChg>
        <pc:spChg chg="add mod ord">
          <ac:chgData name="Peter Laudati" userId="fc1173ac-280e-4cfe-aafb-65006f84bb93" providerId="ADAL" clId="{F35A8537-8F12-6A4D-9E1D-0B44685A20D2}" dt="2022-09-09T02:43:29.413" v="2470" actId="20577"/>
          <ac:spMkLst>
            <pc:docMk/>
            <pc:sldMk cId="3938336389" sldId="638"/>
            <ac:spMk id="7" creationId="{93C65368-8CE4-F453-5DE7-3791D3E5FEFA}"/>
          </ac:spMkLst>
        </pc:spChg>
        <pc:spChg chg="del">
          <ac:chgData name="Peter Laudati" userId="fc1173ac-280e-4cfe-aafb-65006f84bb93" providerId="ADAL" clId="{F35A8537-8F12-6A4D-9E1D-0B44685A20D2}" dt="2022-09-09T02:43:20.886" v="2466" actId="478"/>
          <ac:spMkLst>
            <pc:docMk/>
            <pc:sldMk cId="3938336389" sldId="638"/>
            <ac:spMk id="11" creationId="{F47C1FD8-AF3E-4F53-9E69-70B5977E0EA6}"/>
          </ac:spMkLst>
        </pc:spChg>
        <pc:picChg chg="mod">
          <ac:chgData name="Peter Laudati" userId="fc1173ac-280e-4cfe-aafb-65006f84bb93" providerId="ADAL" clId="{F35A8537-8F12-6A4D-9E1D-0B44685A20D2}" dt="2022-09-09T02:43:38.989" v="2506" actId="1038"/>
          <ac:picMkLst>
            <pc:docMk/>
            <pc:sldMk cId="3938336389" sldId="638"/>
            <ac:picMk id="6" creationId="{4F6D5125-64BE-4FC0-9689-419380E44AC0}"/>
          </ac:picMkLst>
        </pc:picChg>
      </pc:sldChg>
      <pc:sldChg chg="modSp add del mod chgLayout">
        <pc:chgData name="Peter Laudati" userId="fc1173ac-280e-4cfe-aafb-65006f84bb93" providerId="ADAL" clId="{F35A8537-8F12-6A4D-9E1D-0B44685A20D2}" dt="2022-09-09T02:45:24.241" v="2516" actId="207"/>
        <pc:sldMkLst>
          <pc:docMk/>
          <pc:sldMk cId="4226188357" sldId="639"/>
        </pc:sldMkLst>
        <pc:spChg chg="mod ord">
          <ac:chgData name="Peter Laudati" userId="fc1173ac-280e-4cfe-aafb-65006f84bb93" providerId="ADAL" clId="{F35A8537-8F12-6A4D-9E1D-0B44685A20D2}" dt="2022-09-09T02:45:24.241" v="2516" actId="207"/>
          <ac:spMkLst>
            <pc:docMk/>
            <pc:sldMk cId="4226188357" sldId="639"/>
            <ac:spMk id="2" creationId="{00000000-0000-0000-0000-000000000000}"/>
          </ac:spMkLst>
        </pc:spChg>
        <pc:spChg chg="mod ord">
          <ac:chgData name="Peter Laudati" userId="fc1173ac-280e-4cfe-aafb-65006f84bb93" providerId="ADAL" clId="{F35A8537-8F12-6A4D-9E1D-0B44685A20D2}" dt="2022-09-09T02:45:20.581" v="2515" actId="700"/>
          <ac:spMkLst>
            <pc:docMk/>
            <pc:sldMk cId="4226188357" sldId="639"/>
            <ac:spMk id="3" creationId="{00000000-0000-0000-0000-000000000000}"/>
          </ac:spMkLst>
        </pc:spChg>
      </pc:sldChg>
      <pc:sldChg chg="addSp delSp modSp add del mod modClrScheme chgLayout">
        <pc:chgData name="Peter Laudati" userId="fc1173ac-280e-4cfe-aafb-65006f84bb93" providerId="ADAL" clId="{F35A8537-8F12-6A4D-9E1D-0B44685A20D2}" dt="2022-09-09T02:10:55.727" v="769" actId="2711"/>
        <pc:sldMkLst>
          <pc:docMk/>
          <pc:sldMk cId="4138381584" sldId="643"/>
        </pc:sldMkLst>
        <pc:spChg chg="add mod ord">
          <ac:chgData name="Peter Laudati" userId="fc1173ac-280e-4cfe-aafb-65006f84bb93" providerId="ADAL" clId="{F35A8537-8F12-6A4D-9E1D-0B44685A20D2}" dt="2022-09-09T02:10:31.860" v="747" actId="20577"/>
          <ac:spMkLst>
            <pc:docMk/>
            <pc:sldMk cId="4138381584" sldId="643"/>
            <ac:spMk id="2" creationId="{B40069F4-5352-F69C-E162-683617D58A7B}"/>
          </ac:spMkLst>
        </pc:spChg>
        <pc:spChg chg="add mod ord">
          <ac:chgData name="Peter Laudati" userId="fc1173ac-280e-4cfe-aafb-65006f84bb93" providerId="ADAL" clId="{F35A8537-8F12-6A4D-9E1D-0B44685A20D2}" dt="2022-09-09T02:10:40.863" v="767" actId="20577"/>
          <ac:spMkLst>
            <pc:docMk/>
            <pc:sldMk cId="4138381584" sldId="643"/>
            <ac:spMk id="3" creationId="{DD8EEF1E-5045-DCBA-F0A8-62E58D74C3D0}"/>
          </ac:spMkLst>
        </pc:spChg>
        <pc:spChg chg="del">
          <ac:chgData name="Peter Laudati" userId="fc1173ac-280e-4cfe-aafb-65006f84bb93" providerId="ADAL" clId="{F35A8537-8F12-6A4D-9E1D-0B44685A20D2}" dt="2022-09-09T02:10:47.860" v="768" actId="478"/>
          <ac:spMkLst>
            <pc:docMk/>
            <pc:sldMk cId="4138381584" sldId="643"/>
            <ac:spMk id="11" creationId="{F47C1FD8-AF3E-4F53-9E69-70B5977E0EA6}"/>
          </ac:spMkLst>
        </pc:spChg>
        <pc:spChg chg="mod">
          <ac:chgData name="Peter Laudati" userId="fc1173ac-280e-4cfe-aafb-65006f84bb93" providerId="ADAL" clId="{F35A8537-8F12-6A4D-9E1D-0B44685A20D2}" dt="2022-09-09T02:10:55.727" v="769" actId="2711"/>
          <ac:spMkLst>
            <pc:docMk/>
            <pc:sldMk cId="4138381584" sldId="643"/>
            <ac:spMk id="28" creationId="{2D9DD11F-05A2-4B33-99C4-11D2F3EA5511}"/>
          </ac:spMkLst>
        </pc:spChg>
      </pc:sldChg>
      <pc:sldChg chg="addSp delSp modSp add del mod modClrScheme chgLayout">
        <pc:chgData name="Peter Laudati" userId="fc1173ac-280e-4cfe-aafb-65006f84bb93" providerId="ADAL" clId="{F35A8537-8F12-6A4D-9E1D-0B44685A20D2}" dt="2022-09-09T02:11:39.925" v="813" actId="478"/>
        <pc:sldMkLst>
          <pc:docMk/>
          <pc:sldMk cId="410084912" sldId="644"/>
        </pc:sldMkLst>
        <pc:spChg chg="add mod ord">
          <ac:chgData name="Peter Laudati" userId="fc1173ac-280e-4cfe-aafb-65006f84bb93" providerId="ADAL" clId="{F35A8537-8F12-6A4D-9E1D-0B44685A20D2}" dt="2022-09-09T02:11:27.416" v="793" actId="20577"/>
          <ac:spMkLst>
            <pc:docMk/>
            <pc:sldMk cId="410084912" sldId="644"/>
            <ac:spMk id="3" creationId="{BC3B4836-C700-EAED-313A-2BBAEE30355F}"/>
          </ac:spMkLst>
        </pc:spChg>
        <pc:spChg chg="add mod ord">
          <ac:chgData name="Peter Laudati" userId="fc1173ac-280e-4cfe-aafb-65006f84bb93" providerId="ADAL" clId="{F35A8537-8F12-6A4D-9E1D-0B44685A20D2}" dt="2022-09-09T02:11:31.764" v="812" actId="20577"/>
          <ac:spMkLst>
            <pc:docMk/>
            <pc:sldMk cId="410084912" sldId="644"/>
            <ac:spMk id="4" creationId="{07DEDDAF-E2BD-7DE2-2B00-DD4EDBF8AEE3}"/>
          </ac:spMkLst>
        </pc:spChg>
        <pc:spChg chg="del">
          <ac:chgData name="Peter Laudati" userId="fc1173ac-280e-4cfe-aafb-65006f84bb93" providerId="ADAL" clId="{F35A8537-8F12-6A4D-9E1D-0B44685A20D2}" dt="2022-09-09T02:11:39.925" v="813" actId="478"/>
          <ac:spMkLst>
            <pc:docMk/>
            <pc:sldMk cId="410084912" sldId="644"/>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2:07.677" v="870" actId="478"/>
        <pc:sldMkLst>
          <pc:docMk/>
          <pc:sldMk cId="3910956186" sldId="645"/>
        </pc:sldMkLst>
        <pc:spChg chg="add mod ord">
          <ac:chgData name="Peter Laudati" userId="fc1173ac-280e-4cfe-aafb-65006f84bb93" providerId="ADAL" clId="{F35A8537-8F12-6A4D-9E1D-0B44685A20D2}" dt="2022-09-09T02:11:54.075" v="835" actId="20577"/>
          <ac:spMkLst>
            <pc:docMk/>
            <pc:sldMk cId="3910956186" sldId="645"/>
            <ac:spMk id="3" creationId="{992A7579-AA50-829E-239C-9EFEB0D1F344}"/>
          </ac:spMkLst>
        </pc:spChg>
        <pc:spChg chg="add mod ord">
          <ac:chgData name="Peter Laudati" userId="fc1173ac-280e-4cfe-aafb-65006f84bb93" providerId="ADAL" clId="{F35A8537-8F12-6A4D-9E1D-0B44685A20D2}" dt="2022-09-09T02:12:01.159" v="869" actId="20577"/>
          <ac:spMkLst>
            <pc:docMk/>
            <pc:sldMk cId="3910956186" sldId="645"/>
            <ac:spMk id="4" creationId="{0B0FFE5E-5499-0AEF-029A-C9C0536BFA70}"/>
          </ac:spMkLst>
        </pc:spChg>
        <pc:spChg chg="del">
          <ac:chgData name="Peter Laudati" userId="fc1173ac-280e-4cfe-aafb-65006f84bb93" providerId="ADAL" clId="{F35A8537-8F12-6A4D-9E1D-0B44685A20D2}" dt="2022-09-09T02:12:07.677" v="870" actId="478"/>
          <ac:spMkLst>
            <pc:docMk/>
            <pc:sldMk cId="3910956186" sldId="645"/>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3:55.768" v="1028" actId="478"/>
        <pc:sldMkLst>
          <pc:docMk/>
          <pc:sldMk cId="1027012199" sldId="647"/>
        </pc:sldMkLst>
        <pc:spChg chg="add mod ord">
          <ac:chgData name="Peter Laudati" userId="fc1173ac-280e-4cfe-aafb-65006f84bb93" providerId="ADAL" clId="{F35A8537-8F12-6A4D-9E1D-0B44685A20D2}" dt="2022-09-09T02:13:45.891" v="991" actId="20577"/>
          <ac:spMkLst>
            <pc:docMk/>
            <pc:sldMk cId="1027012199" sldId="647"/>
            <ac:spMk id="2" creationId="{693787C0-920B-6CC2-0CCB-944A65433724}"/>
          </ac:spMkLst>
        </pc:spChg>
        <pc:spChg chg="add mod ord">
          <ac:chgData name="Peter Laudati" userId="fc1173ac-280e-4cfe-aafb-65006f84bb93" providerId="ADAL" clId="{F35A8537-8F12-6A4D-9E1D-0B44685A20D2}" dt="2022-09-09T02:13:52.384" v="1027" actId="20577"/>
          <ac:spMkLst>
            <pc:docMk/>
            <pc:sldMk cId="1027012199" sldId="647"/>
            <ac:spMk id="3" creationId="{A2F40760-70BF-1056-5186-8294BE2CC257}"/>
          </ac:spMkLst>
        </pc:spChg>
        <pc:spChg chg="del">
          <ac:chgData name="Peter Laudati" userId="fc1173ac-280e-4cfe-aafb-65006f84bb93" providerId="ADAL" clId="{F35A8537-8F12-6A4D-9E1D-0B44685A20D2}" dt="2022-09-09T02:13:55.768" v="1028" actId="478"/>
          <ac:spMkLst>
            <pc:docMk/>
            <pc:sldMk cId="1027012199" sldId="647"/>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3:04.221" v="969" actId="1076"/>
        <pc:sldMkLst>
          <pc:docMk/>
          <pc:sldMk cId="3321953064" sldId="648"/>
        </pc:sldMkLst>
        <pc:spChg chg="add mod ord">
          <ac:chgData name="Peter Laudati" userId="fc1173ac-280e-4cfe-aafb-65006f84bb93" providerId="ADAL" clId="{F35A8537-8F12-6A4D-9E1D-0B44685A20D2}" dt="2022-09-09T02:12:49.053" v="932" actId="20577"/>
          <ac:spMkLst>
            <pc:docMk/>
            <pc:sldMk cId="3321953064" sldId="648"/>
            <ac:spMk id="3" creationId="{3C6F00D4-1475-0118-9B25-6F2229766217}"/>
          </ac:spMkLst>
        </pc:spChg>
        <pc:spChg chg="add mod ord">
          <ac:chgData name="Peter Laudati" userId="fc1173ac-280e-4cfe-aafb-65006f84bb93" providerId="ADAL" clId="{F35A8537-8F12-6A4D-9E1D-0B44685A20D2}" dt="2022-09-09T02:12:56.065" v="967" actId="20577"/>
          <ac:spMkLst>
            <pc:docMk/>
            <pc:sldMk cId="3321953064" sldId="648"/>
            <ac:spMk id="7" creationId="{BB124FB3-6C45-9FA2-AEFF-07971ECB2E36}"/>
          </ac:spMkLst>
        </pc:spChg>
        <pc:spChg chg="del">
          <ac:chgData name="Peter Laudati" userId="fc1173ac-280e-4cfe-aafb-65006f84bb93" providerId="ADAL" clId="{F35A8537-8F12-6A4D-9E1D-0B44685A20D2}" dt="2022-09-09T02:13:00.333" v="968" actId="478"/>
          <ac:spMkLst>
            <pc:docMk/>
            <pc:sldMk cId="3321953064" sldId="648"/>
            <ac:spMk id="11" creationId="{F47C1FD8-AF3E-4F53-9E69-70B5977E0EA6}"/>
          </ac:spMkLst>
        </pc:spChg>
        <pc:picChg chg="mod">
          <ac:chgData name="Peter Laudati" userId="fc1173ac-280e-4cfe-aafb-65006f84bb93" providerId="ADAL" clId="{F35A8537-8F12-6A4D-9E1D-0B44685A20D2}" dt="2022-09-09T02:13:04.221" v="969" actId="1076"/>
          <ac:picMkLst>
            <pc:docMk/>
            <pc:sldMk cId="3321953064" sldId="648"/>
            <ac:picMk id="4" creationId="{54B6F997-B871-45CC-A9E2-8B09F8A2FFDC}"/>
          </ac:picMkLst>
        </pc:picChg>
      </pc:sldChg>
      <pc:sldChg chg="addSp delSp modSp add del mod modClrScheme chgLayout">
        <pc:chgData name="Peter Laudati" userId="fc1173ac-280e-4cfe-aafb-65006f84bb93" providerId="ADAL" clId="{F35A8537-8F12-6A4D-9E1D-0B44685A20D2}" dt="2022-09-09T01:54:08.014" v="194" actId="478"/>
        <pc:sldMkLst>
          <pc:docMk/>
          <pc:sldMk cId="1276363116" sldId="656"/>
        </pc:sldMkLst>
        <pc:spChg chg="mod ord">
          <ac:chgData name="Peter Laudati" userId="fc1173ac-280e-4cfe-aafb-65006f84bb93" providerId="ADAL" clId="{F35A8537-8F12-6A4D-9E1D-0B44685A20D2}" dt="2022-09-09T01:54:02.970" v="193" actId="20577"/>
          <ac:spMkLst>
            <pc:docMk/>
            <pc:sldMk cId="1276363116" sldId="656"/>
            <ac:spMk id="2" creationId="{F5F9A0B9-16EA-674C-9F51-93BF10956EE7}"/>
          </ac:spMkLst>
        </pc:spChg>
        <pc:spChg chg="add mod ord">
          <ac:chgData name="Peter Laudati" userId="fc1173ac-280e-4cfe-aafb-65006f84bb93" providerId="ADAL" clId="{F35A8537-8F12-6A4D-9E1D-0B44685A20D2}" dt="2022-09-09T01:53:56.162" v="168" actId="20577"/>
          <ac:spMkLst>
            <pc:docMk/>
            <pc:sldMk cId="1276363116" sldId="656"/>
            <ac:spMk id="3" creationId="{7A706AF0-6431-F666-AAB4-0E523D89C691}"/>
          </ac:spMkLst>
        </pc:spChg>
        <pc:spChg chg="add mod ord">
          <ac:chgData name="Peter Laudati" userId="fc1173ac-280e-4cfe-aafb-65006f84bb93" providerId="ADAL" clId="{F35A8537-8F12-6A4D-9E1D-0B44685A20D2}" dt="2022-09-09T01:53:47.402" v="156" actId="113"/>
          <ac:spMkLst>
            <pc:docMk/>
            <pc:sldMk cId="1276363116" sldId="656"/>
            <ac:spMk id="4" creationId="{B79B58FC-4D40-D577-136D-149D283B2DB2}"/>
          </ac:spMkLst>
        </pc:spChg>
        <pc:spChg chg="del mod">
          <ac:chgData name="Peter Laudati" userId="fc1173ac-280e-4cfe-aafb-65006f84bb93" providerId="ADAL" clId="{F35A8537-8F12-6A4D-9E1D-0B44685A20D2}" dt="2022-09-09T01:54:08.014" v="194" actId="478"/>
          <ac:spMkLst>
            <pc:docMk/>
            <pc:sldMk cId="1276363116" sldId="656"/>
            <ac:spMk id="5" creationId="{0DADFA8C-24AF-3540-80D8-FFEAB44EB08A}"/>
          </ac:spMkLst>
        </pc:spChg>
      </pc:sldChg>
      <pc:sldChg chg="addSp delSp modSp add del mod modClrScheme modAnim chgLayout">
        <pc:chgData name="Peter Laudati" userId="fc1173ac-280e-4cfe-aafb-65006f84bb93" providerId="ADAL" clId="{F35A8537-8F12-6A4D-9E1D-0B44685A20D2}" dt="2022-09-09T01:53:13.647" v="149" actId="113"/>
        <pc:sldMkLst>
          <pc:docMk/>
          <pc:sldMk cId="1450784135" sldId="657"/>
        </pc:sldMkLst>
        <pc:spChg chg="mod ord">
          <ac:chgData name="Peter Laudati" userId="fc1173ac-280e-4cfe-aafb-65006f84bb93" providerId="ADAL" clId="{F35A8537-8F12-6A4D-9E1D-0B44685A20D2}" dt="2022-09-09T01:52:43.977" v="147" actId="20577"/>
          <ac:spMkLst>
            <pc:docMk/>
            <pc:sldMk cId="1450784135" sldId="657"/>
            <ac:spMk id="2" creationId="{F5F9A0B9-16EA-674C-9F51-93BF10956EE7}"/>
          </ac:spMkLst>
        </pc:spChg>
        <pc:spChg chg="add mod ord">
          <ac:chgData name="Peter Laudati" userId="fc1173ac-280e-4cfe-aafb-65006f84bb93" providerId="ADAL" clId="{F35A8537-8F12-6A4D-9E1D-0B44685A20D2}" dt="2022-09-09T01:52:36.995" v="115" actId="20577"/>
          <ac:spMkLst>
            <pc:docMk/>
            <pc:sldMk cId="1450784135" sldId="657"/>
            <ac:spMk id="3" creationId="{BE6B93B3-442D-C1F8-0A74-50D3026590C2}"/>
          </ac:spMkLst>
        </pc:spChg>
        <pc:spChg chg="add mod ord">
          <ac:chgData name="Peter Laudati" userId="fc1173ac-280e-4cfe-aafb-65006f84bb93" providerId="ADAL" clId="{F35A8537-8F12-6A4D-9E1D-0B44685A20D2}" dt="2022-09-09T01:53:13.647" v="149" actId="113"/>
          <ac:spMkLst>
            <pc:docMk/>
            <pc:sldMk cId="1450784135" sldId="657"/>
            <ac:spMk id="4" creationId="{C9C8B175-162B-0F7C-6911-4714BD0B2EE1}"/>
          </ac:spMkLst>
        </pc:spChg>
        <pc:spChg chg="del mod">
          <ac:chgData name="Peter Laudati" userId="fc1173ac-280e-4cfe-aafb-65006f84bb93" providerId="ADAL" clId="{F35A8537-8F12-6A4D-9E1D-0B44685A20D2}" dt="2022-09-09T01:52:47.318" v="148" actId="478"/>
          <ac:spMkLst>
            <pc:docMk/>
            <pc:sldMk cId="1450784135" sldId="657"/>
            <ac:spMk id="5" creationId="{0DADFA8C-24AF-3540-80D8-FFEAB44EB08A}"/>
          </ac:spMkLst>
        </pc:spChg>
      </pc:sldChg>
      <pc:sldChg chg="add modTransition">
        <pc:chgData name="Peter Laudati" userId="fc1173ac-280e-4cfe-aafb-65006f84bb93" providerId="ADAL" clId="{F35A8537-8F12-6A4D-9E1D-0B44685A20D2}" dt="2022-09-09T02:23:59.238" v="1591"/>
        <pc:sldMkLst>
          <pc:docMk/>
          <pc:sldMk cId="328674980" sldId="658"/>
        </pc:sldMkLst>
      </pc:sldChg>
      <pc:sldChg chg="add modTransition">
        <pc:chgData name="Peter Laudati" userId="fc1173ac-280e-4cfe-aafb-65006f84bb93" providerId="ADAL" clId="{F35A8537-8F12-6A4D-9E1D-0B44685A20D2}" dt="2022-09-09T02:23:59.238" v="1591"/>
        <pc:sldMkLst>
          <pc:docMk/>
          <pc:sldMk cId="3708242178" sldId="659"/>
        </pc:sldMkLst>
      </pc:sldChg>
      <pc:sldChg chg="modSp add mod modClrScheme chgLayout">
        <pc:chgData name="Peter Laudati" userId="fc1173ac-280e-4cfe-aafb-65006f84bb93" providerId="ADAL" clId="{F35A8537-8F12-6A4D-9E1D-0B44685A20D2}" dt="2022-09-09T02:25:53.982" v="1604" actId="27636"/>
        <pc:sldMkLst>
          <pc:docMk/>
          <pc:sldMk cId="1974809998" sldId="660"/>
        </pc:sldMkLst>
        <pc:spChg chg="mod ord">
          <ac:chgData name="Peter Laudati" userId="fc1173ac-280e-4cfe-aafb-65006f84bb93" providerId="ADAL" clId="{F35A8537-8F12-6A4D-9E1D-0B44685A20D2}" dt="2022-09-09T02:25:53.843" v="1603" actId="700"/>
          <ac:spMkLst>
            <pc:docMk/>
            <pc:sldMk cId="1974809998" sldId="660"/>
            <ac:spMk id="2" creationId="{00000000-0000-0000-0000-000000000000}"/>
          </ac:spMkLst>
        </pc:spChg>
        <pc:spChg chg="mod ord">
          <ac:chgData name="Peter Laudati" userId="fc1173ac-280e-4cfe-aafb-65006f84bb93" providerId="ADAL" clId="{F35A8537-8F12-6A4D-9E1D-0B44685A20D2}" dt="2022-09-09T02:25:53.982" v="1604" actId="27636"/>
          <ac:spMkLst>
            <pc:docMk/>
            <pc:sldMk cId="1974809998" sldId="660"/>
            <ac:spMk id="3" creationId="{00000000-0000-0000-0000-000000000000}"/>
          </ac:spMkLst>
        </pc:spChg>
      </pc:sldChg>
      <pc:sldChg chg="modSp add mod modClrScheme chgLayout">
        <pc:chgData name="Peter Laudati" userId="fc1173ac-280e-4cfe-aafb-65006f84bb93" providerId="ADAL" clId="{F35A8537-8F12-6A4D-9E1D-0B44685A20D2}" dt="2022-09-09T02:28:15.644" v="1610" actId="3064"/>
        <pc:sldMkLst>
          <pc:docMk/>
          <pc:sldMk cId="910882531" sldId="661"/>
        </pc:sldMkLst>
        <pc:spChg chg="mod ord">
          <ac:chgData name="Peter Laudati" userId="fc1173ac-280e-4cfe-aafb-65006f84bb93" providerId="ADAL" clId="{F35A8537-8F12-6A4D-9E1D-0B44685A20D2}" dt="2022-09-09T02:28:15.644" v="1610" actId="3064"/>
          <ac:spMkLst>
            <pc:docMk/>
            <pc:sldMk cId="910882531" sldId="661"/>
            <ac:spMk id="342" creationId="{00000000-0000-0000-0000-000000000000}"/>
          </ac:spMkLst>
        </pc:spChg>
        <pc:spChg chg="mod ord">
          <ac:chgData name="Peter Laudati" userId="fc1173ac-280e-4cfe-aafb-65006f84bb93" providerId="ADAL" clId="{F35A8537-8F12-6A4D-9E1D-0B44685A20D2}" dt="2022-09-09T02:27:17.313" v="1606" actId="700"/>
          <ac:spMkLst>
            <pc:docMk/>
            <pc:sldMk cId="910882531" sldId="661"/>
            <ac:spMk id="343" creationId="{00000000-0000-0000-0000-000000000000}"/>
          </ac:spMkLst>
        </pc:spChg>
      </pc:sldChg>
      <pc:sldChg chg="addSp modSp add mod modClrScheme chgLayout">
        <pc:chgData name="Peter Laudati" userId="fc1173ac-280e-4cfe-aafb-65006f84bb93" providerId="ADAL" clId="{F35A8537-8F12-6A4D-9E1D-0B44685A20D2}" dt="2022-09-09T02:29:54.806" v="1651" actId="207"/>
        <pc:sldMkLst>
          <pc:docMk/>
          <pc:sldMk cId="2493348205" sldId="662"/>
        </pc:sldMkLst>
        <pc:spChg chg="add mod ord">
          <ac:chgData name="Peter Laudati" userId="fc1173ac-280e-4cfe-aafb-65006f84bb93" providerId="ADAL" clId="{F35A8537-8F12-6A4D-9E1D-0B44685A20D2}" dt="2022-09-09T02:28:57.215" v="1630" actId="20577"/>
          <ac:spMkLst>
            <pc:docMk/>
            <pc:sldMk cId="2493348205" sldId="662"/>
            <ac:spMk id="2" creationId="{1BEAAA99-2476-749C-81C4-3C8B229597E9}"/>
          </ac:spMkLst>
        </pc:spChg>
        <pc:spChg chg="mod ord">
          <ac:chgData name="Peter Laudati" userId="fc1173ac-280e-4cfe-aafb-65006f84bb93" providerId="ADAL" clId="{F35A8537-8F12-6A4D-9E1D-0B44685A20D2}" dt="2022-09-09T02:29:07.736" v="1645" actId="20577"/>
          <ac:spMkLst>
            <pc:docMk/>
            <pc:sldMk cId="2493348205" sldId="662"/>
            <ac:spMk id="392" creationId="{00000000-0000-0000-0000-000000000000}"/>
          </ac:spMkLst>
        </pc:spChg>
        <pc:spChg chg="mod ord">
          <ac:chgData name="Peter Laudati" userId="fc1173ac-280e-4cfe-aafb-65006f84bb93" providerId="ADAL" clId="{F35A8537-8F12-6A4D-9E1D-0B44685A20D2}" dt="2022-09-09T02:29:54.806" v="1651" actId="207"/>
          <ac:spMkLst>
            <pc:docMk/>
            <pc:sldMk cId="2493348205" sldId="662"/>
            <ac:spMk id="393" creationId="{00000000-0000-0000-0000-000000000000}"/>
          </ac:spMkLst>
        </pc:spChg>
      </pc:sldChg>
      <pc:sldChg chg="addSp delSp modSp add del mod modClrScheme chgLayout">
        <pc:chgData name="Peter Laudati" userId="fc1173ac-280e-4cfe-aafb-65006f84bb93" providerId="ADAL" clId="{F35A8537-8F12-6A4D-9E1D-0B44685A20D2}" dt="2022-09-09T02:20:24.532" v="1532" actId="478"/>
        <pc:sldMkLst>
          <pc:docMk/>
          <pc:sldMk cId="1578438017" sldId="665"/>
        </pc:sldMkLst>
        <pc:spChg chg="mod ord">
          <ac:chgData name="Peter Laudati" userId="fc1173ac-280e-4cfe-aafb-65006f84bb93" providerId="ADAL" clId="{F35A8537-8F12-6A4D-9E1D-0B44685A20D2}" dt="2022-09-09T02:20:18.747" v="1531" actId="20577"/>
          <ac:spMkLst>
            <pc:docMk/>
            <pc:sldMk cId="1578438017" sldId="665"/>
            <ac:spMk id="2" creationId="{F5F9A0B9-16EA-674C-9F51-93BF10956EE7}"/>
          </ac:spMkLst>
        </pc:spChg>
        <pc:spChg chg="add mod ord">
          <ac:chgData name="Peter Laudati" userId="fc1173ac-280e-4cfe-aafb-65006f84bb93" providerId="ADAL" clId="{F35A8537-8F12-6A4D-9E1D-0B44685A20D2}" dt="2022-09-09T02:19:46.844" v="1514" actId="20577"/>
          <ac:spMkLst>
            <pc:docMk/>
            <pc:sldMk cId="1578438017" sldId="665"/>
            <ac:spMk id="3" creationId="{AC737FE8-3981-DBF5-0141-8147AF696A62}"/>
          </ac:spMkLst>
        </pc:spChg>
        <pc:spChg chg="add mod ord">
          <ac:chgData name="Peter Laudati" userId="fc1173ac-280e-4cfe-aafb-65006f84bb93" providerId="ADAL" clId="{F35A8537-8F12-6A4D-9E1D-0B44685A20D2}" dt="2022-09-09T02:20:12.320" v="1518" actId="113"/>
          <ac:spMkLst>
            <pc:docMk/>
            <pc:sldMk cId="1578438017" sldId="665"/>
            <ac:spMk id="4" creationId="{ED22A563-B960-AF1B-48AB-A3966F5B7872}"/>
          </ac:spMkLst>
        </pc:spChg>
        <pc:spChg chg="del mod">
          <ac:chgData name="Peter Laudati" userId="fc1173ac-280e-4cfe-aafb-65006f84bb93" providerId="ADAL" clId="{F35A8537-8F12-6A4D-9E1D-0B44685A20D2}" dt="2022-09-09T02:20:24.532" v="1532" actId="478"/>
          <ac:spMkLst>
            <pc:docMk/>
            <pc:sldMk cId="1578438017" sldId="665"/>
            <ac:spMk id="5" creationId="{0DADFA8C-24AF-3540-80D8-FFEAB44EB08A}"/>
          </ac:spMkLst>
        </pc:spChg>
      </pc:sldChg>
      <pc:sldChg chg="addSp delSp modSp add mod modClrScheme chgLayout">
        <pc:chgData name="Peter Laudati" userId="fc1173ac-280e-4cfe-aafb-65006f84bb93" providerId="ADAL" clId="{F35A8537-8F12-6A4D-9E1D-0B44685A20D2}" dt="2022-09-09T02:33:00.912" v="1755" actId="403"/>
        <pc:sldMkLst>
          <pc:docMk/>
          <pc:sldMk cId="2092831754" sldId="666"/>
        </pc:sldMkLst>
        <pc:spChg chg="mod ord">
          <ac:chgData name="Peter Laudati" userId="fc1173ac-280e-4cfe-aafb-65006f84bb93" providerId="ADAL" clId="{F35A8537-8F12-6A4D-9E1D-0B44685A20D2}" dt="2022-09-09T02:33:00.912" v="1755" actId="403"/>
          <ac:spMkLst>
            <pc:docMk/>
            <pc:sldMk cId="2092831754" sldId="666"/>
            <ac:spMk id="2" creationId="{F5F9A0B9-16EA-674C-9F51-93BF10956EE7}"/>
          </ac:spMkLst>
        </pc:spChg>
        <pc:spChg chg="add mod ord">
          <ac:chgData name="Peter Laudati" userId="fc1173ac-280e-4cfe-aafb-65006f84bb93" providerId="ADAL" clId="{F35A8537-8F12-6A4D-9E1D-0B44685A20D2}" dt="2022-09-09T02:31:00.928" v="1673" actId="20577"/>
          <ac:spMkLst>
            <pc:docMk/>
            <pc:sldMk cId="2092831754" sldId="666"/>
            <ac:spMk id="3" creationId="{B8036436-AB5A-4322-920D-443B9E52B291}"/>
          </ac:spMkLst>
        </pc:spChg>
        <pc:spChg chg="add del mod ord">
          <ac:chgData name="Peter Laudati" userId="fc1173ac-280e-4cfe-aafb-65006f84bb93" providerId="ADAL" clId="{F35A8537-8F12-6A4D-9E1D-0B44685A20D2}" dt="2022-09-09T02:30:55.360" v="1659"/>
          <ac:spMkLst>
            <pc:docMk/>
            <pc:sldMk cId="2092831754" sldId="666"/>
            <ac:spMk id="4" creationId="{C4FD9ADD-9DAA-DA11-2955-5871BBD25BD9}"/>
          </ac:spMkLst>
        </pc:spChg>
        <pc:spChg chg="add del mod">
          <ac:chgData name="Peter Laudati" userId="fc1173ac-280e-4cfe-aafb-65006f84bb93" providerId="ADAL" clId="{F35A8537-8F12-6A4D-9E1D-0B44685A20D2}" dt="2022-09-09T02:31:30.489" v="1713" actId="478"/>
          <ac:spMkLst>
            <pc:docMk/>
            <pc:sldMk cId="2092831754" sldId="666"/>
            <ac:spMk id="5" creationId="{0DADFA8C-24AF-3540-80D8-FFEAB44EB08A}"/>
          </ac:spMkLst>
        </pc:spChg>
      </pc:sldChg>
      <pc:sldChg chg="addSp delSp modSp add del mod modClrScheme chgLayout">
        <pc:chgData name="Peter Laudati" userId="fc1173ac-280e-4cfe-aafb-65006f84bb93" providerId="ADAL" clId="{F35A8537-8F12-6A4D-9E1D-0B44685A20D2}" dt="2022-09-09T02:46:24.288" v="2551" actId="478"/>
        <pc:sldMkLst>
          <pc:docMk/>
          <pc:sldMk cId="3541181324" sldId="667"/>
        </pc:sldMkLst>
        <pc:spChg chg="mod ord">
          <ac:chgData name="Peter Laudati" userId="fc1173ac-280e-4cfe-aafb-65006f84bb93" providerId="ADAL" clId="{F35A8537-8F12-6A4D-9E1D-0B44685A20D2}" dt="2022-09-09T02:46:21.724" v="2550" actId="20577"/>
          <ac:spMkLst>
            <pc:docMk/>
            <pc:sldMk cId="3541181324" sldId="667"/>
            <ac:spMk id="2" creationId="{F5F9A0B9-16EA-674C-9F51-93BF10956EE7}"/>
          </ac:spMkLst>
        </pc:spChg>
        <pc:spChg chg="add mod ord">
          <ac:chgData name="Peter Laudati" userId="fc1173ac-280e-4cfe-aafb-65006f84bb93" providerId="ADAL" clId="{F35A8537-8F12-6A4D-9E1D-0B44685A20D2}" dt="2022-09-09T02:46:17.751" v="2540" actId="20577"/>
          <ac:spMkLst>
            <pc:docMk/>
            <pc:sldMk cId="3541181324" sldId="667"/>
            <ac:spMk id="3" creationId="{CF90D62B-A67F-05FF-FE28-C2AD29A36603}"/>
          </ac:spMkLst>
        </pc:spChg>
        <pc:spChg chg="add mod ord">
          <ac:chgData name="Peter Laudati" userId="fc1173ac-280e-4cfe-aafb-65006f84bb93" providerId="ADAL" clId="{F35A8537-8F12-6A4D-9E1D-0B44685A20D2}" dt="2022-09-09T02:46:13.730" v="2528" actId="20577"/>
          <ac:spMkLst>
            <pc:docMk/>
            <pc:sldMk cId="3541181324" sldId="667"/>
            <ac:spMk id="4" creationId="{09B5FD6E-FA3A-D99D-2074-F7CC3745811A}"/>
          </ac:spMkLst>
        </pc:spChg>
        <pc:spChg chg="del mod">
          <ac:chgData name="Peter Laudati" userId="fc1173ac-280e-4cfe-aafb-65006f84bb93" providerId="ADAL" clId="{F35A8537-8F12-6A4D-9E1D-0B44685A20D2}" dt="2022-09-09T02:46:24.288" v="2551" actId="478"/>
          <ac:spMkLst>
            <pc:docMk/>
            <pc:sldMk cId="3541181324" sldId="667"/>
            <ac:spMk id="5" creationId="{0DADFA8C-24AF-3540-80D8-FFEAB44EB08A}"/>
          </ac:spMkLst>
        </pc:spChg>
        <pc:spChg chg="add mod">
          <ac:chgData name="Peter Laudati" userId="fc1173ac-280e-4cfe-aafb-65006f84bb93" providerId="ADAL" clId="{F35A8537-8F12-6A4D-9E1D-0B44685A20D2}" dt="2022-09-09T02:45:55.512" v="2519" actId="767"/>
          <ac:spMkLst>
            <pc:docMk/>
            <pc:sldMk cId="3541181324" sldId="667"/>
            <ac:spMk id="6" creationId="{3833B0B0-AA58-DD24-173C-456D0AF89805}"/>
          </ac:spMkLst>
        </pc:spChg>
      </pc:sldChg>
      <pc:sldChg chg="modSp add mod modTransition">
        <pc:chgData name="Peter Laudati" userId="fc1173ac-280e-4cfe-aafb-65006f84bb93" providerId="ADAL" clId="{F35A8537-8F12-6A4D-9E1D-0B44685A20D2}" dt="2022-09-09T02:24:33.224" v="1596" actId="404"/>
        <pc:sldMkLst>
          <pc:docMk/>
          <pc:sldMk cId="3267418822" sldId="668"/>
        </pc:sldMkLst>
        <pc:spChg chg="mod">
          <ac:chgData name="Peter Laudati" userId="fc1173ac-280e-4cfe-aafb-65006f84bb93" providerId="ADAL" clId="{F35A8537-8F12-6A4D-9E1D-0B44685A20D2}" dt="2022-09-09T02:24:33.224" v="1596" actId="404"/>
          <ac:spMkLst>
            <pc:docMk/>
            <pc:sldMk cId="3267418822" sldId="668"/>
            <ac:spMk id="2" creationId="{D4BC5D9A-EA2E-4F63-89B2-7030A7AE7B6A}"/>
          </ac:spMkLst>
        </pc:spChg>
      </pc:sldChg>
      <pc:sldChg chg="modSp add mod modTransition">
        <pc:chgData name="Peter Laudati" userId="fc1173ac-280e-4cfe-aafb-65006f84bb93" providerId="ADAL" clId="{F35A8537-8F12-6A4D-9E1D-0B44685A20D2}" dt="2022-09-09T02:24:44.294" v="1598" actId="404"/>
        <pc:sldMkLst>
          <pc:docMk/>
          <pc:sldMk cId="4022735017" sldId="669"/>
        </pc:sldMkLst>
        <pc:spChg chg="mod">
          <ac:chgData name="Peter Laudati" userId="fc1173ac-280e-4cfe-aafb-65006f84bb93" providerId="ADAL" clId="{F35A8537-8F12-6A4D-9E1D-0B44685A20D2}" dt="2022-09-09T02:24:44.294" v="1598" actId="404"/>
          <ac:spMkLst>
            <pc:docMk/>
            <pc:sldMk cId="4022735017" sldId="669"/>
            <ac:spMk id="2" creationId="{2C47673D-4C89-439A-8BEF-7E614E87BD42}"/>
          </ac:spMkLst>
        </pc:spChg>
      </pc:sldChg>
      <pc:sldChg chg="modSp add mod modTransition">
        <pc:chgData name="Peter Laudati" userId="fc1173ac-280e-4cfe-aafb-65006f84bb93" providerId="ADAL" clId="{F35A8537-8F12-6A4D-9E1D-0B44685A20D2}" dt="2022-09-09T02:24:56.727" v="1600" actId="20577"/>
        <pc:sldMkLst>
          <pc:docMk/>
          <pc:sldMk cId="3350121935" sldId="670"/>
        </pc:sldMkLst>
        <pc:spChg chg="mod">
          <ac:chgData name="Peter Laudati" userId="fc1173ac-280e-4cfe-aafb-65006f84bb93" providerId="ADAL" clId="{F35A8537-8F12-6A4D-9E1D-0B44685A20D2}" dt="2022-09-09T02:24:56.727" v="1600" actId="20577"/>
          <ac:spMkLst>
            <pc:docMk/>
            <pc:sldMk cId="3350121935" sldId="670"/>
            <ac:spMk id="2" creationId="{F551CE81-6F19-48CC-AB42-6D801776F7FC}"/>
          </ac:spMkLst>
        </pc:spChg>
      </pc:sldChg>
      <pc:sldChg chg="addSp delSp modSp add mod modClrScheme chgLayout">
        <pc:chgData name="Peter Laudati" userId="fc1173ac-280e-4cfe-aafb-65006f84bb93" providerId="ADAL" clId="{F35A8537-8F12-6A4D-9E1D-0B44685A20D2}" dt="2022-09-09T02:33:31.631" v="1760" actId="5793"/>
        <pc:sldMkLst>
          <pc:docMk/>
          <pc:sldMk cId="1220459903" sldId="672"/>
        </pc:sldMkLst>
        <pc:spChg chg="mod ord">
          <ac:chgData name="Peter Laudati" userId="fc1173ac-280e-4cfe-aafb-65006f84bb93" providerId="ADAL" clId="{F35A8537-8F12-6A4D-9E1D-0B44685A20D2}" dt="2022-09-09T02:33:07.255" v="1758" actId="403"/>
          <ac:spMkLst>
            <pc:docMk/>
            <pc:sldMk cId="1220459903" sldId="672"/>
            <ac:spMk id="2" creationId="{F5F9A0B9-16EA-674C-9F51-93BF10956EE7}"/>
          </ac:spMkLst>
        </pc:spChg>
        <pc:spChg chg="add mod ord">
          <ac:chgData name="Peter Laudati" userId="fc1173ac-280e-4cfe-aafb-65006f84bb93" providerId="ADAL" clId="{F35A8537-8F12-6A4D-9E1D-0B44685A20D2}" dt="2022-09-09T02:32:28.748" v="1731" actId="20577"/>
          <ac:spMkLst>
            <pc:docMk/>
            <pc:sldMk cId="1220459903" sldId="672"/>
            <ac:spMk id="3" creationId="{1FAF2371-EE6B-47EF-3448-273CB7B950E9}"/>
          </ac:spMkLst>
        </pc:spChg>
        <pc:spChg chg="add mod ord">
          <ac:chgData name="Peter Laudati" userId="fc1173ac-280e-4cfe-aafb-65006f84bb93" providerId="ADAL" clId="{F35A8537-8F12-6A4D-9E1D-0B44685A20D2}" dt="2022-09-09T02:33:31.631" v="1760" actId="5793"/>
          <ac:spMkLst>
            <pc:docMk/>
            <pc:sldMk cId="1220459903" sldId="672"/>
            <ac:spMk id="4" creationId="{F15DA7B7-DA11-FF3E-3A10-87B02C309E65}"/>
          </ac:spMkLst>
        </pc:spChg>
        <pc:spChg chg="del mod">
          <ac:chgData name="Peter Laudati" userId="fc1173ac-280e-4cfe-aafb-65006f84bb93" providerId="ADAL" clId="{F35A8537-8F12-6A4D-9E1D-0B44685A20D2}" dt="2022-09-09T02:32:38.901" v="1754" actId="478"/>
          <ac:spMkLst>
            <pc:docMk/>
            <pc:sldMk cId="1220459903" sldId="672"/>
            <ac:spMk id="5" creationId="{0DADFA8C-24AF-3540-80D8-FFEAB44EB08A}"/>
          </ac:spMkLst>
        </pc:spChg>
      </pc:sldChg>
      <pc:sldChg chg="addSp delSp modSp add mod modClrScheme chgLayout">
        <pc:chgData name="Peter Laudati" userId="fc1173ac-280e-4cfe-aafb-65006f84bb93" providerId="ADAL" clId="{F35A8537-8F12-6A4D-9E1D-0B44685A20D2}" dt="2022-09-09T02:34:15.579" v="1836" actId="5793"/>
        <pc:sldMkLst>
          <pc:docMk/>
          <pc:sldMk cId="3872615506" sldId="673"/>
        </pc:sldMkLst>
        <pc:spChg chg="mod ord">
          <ac:chgData name="Peter Laudati" userId="fc1173ac-280e-4cfe-aafb-65006f84bb93" providerId="ADAL" clId="{F35A8537-8F12-6A4D-9E1D-0B44685A20D2}" dt="2022-09-09T02:34:10.246" v="1834" actId="403"/>
          <ac:spMkLst>
            <pc:docMk/>
            <pc:sldMk cId="3872615506" sldId="673"/>
            <ac:spMk id="2" creationId="{F5F9A0B9-16EA-674C-9F51-93BF10956EE7}"/>
          </ac:spMkLst>
        </pc:spChg>
        <pc:spChg chg="add mod ord">
          <ac:chgData name="Peter Laudati" userId="fc1173ac-280e-4cfe-aafb-65006f84bb93" providerId="ADAL" clId="{F35A8537-8F12-6A4D-9E1D-0B44685A20D2}" dt="2022-09-09T02:33:53.088" v="1778" actId="20577"/>
          <ac:spMkLst>
            <pc:docMk/>
            <pc:sldMk cId="3872615506" sldId="673"/>
            <ac:spMk id="3" creationId="{19769672-FF86-159D-0F1D-BFE38E0CA966}"/>
          </ac:spMkLst>
        </pc:spChg>
        <pc:spChg chg="add mod ord">
          <ac:chgData name="Peter Laudati" userId="fc1173ac-280e-4cfe-aafb-65006f84bb93" providerId="ADAL" clId="{F35A8537-8F12-6A4D-9E1D-0B44685A20D2}" dt="2022-09-09T02:34:15.579" v="1836" actId="5793"/>
          <ac:spMkLst>
            <pc:docMk/>
            <pc:sldMk cId="3872615506" sldId="673"/>
            <ac:spMk id="4" creationId="{EDDEE382-6AA6-43D4-ECDD-C6FAA7CC1108}"/>
          </ac:spMkLst>
        </pc:spChg>
        <pc:spChg chg="del mod">
          <ac:chgData name="Peter Laudati" userId="fc1173ac-280e-4cfe-aafb-65006f84bb93" providerId="ADAL" clId="{F35A8537-8F12-6A4D-9E1D-0B44685A20D2}" dt="2022-09-09T02:34:13.552" v="1835" actId="478"/>
          <ac:spMkLst>
            <pc:docMk/>
            <pc:sldMk cId="3872615506" sldId="673"/>
            <ac:spMk id="5" creationId="{0DADFA8C-24AF-3540-80D8-FFEAB44EB08A}"/>
          </ac:spMkLst>
        </pc:spChg>
      </pc:sldChg>
      <pc:sldChg chg="modSp add del mod modClrScheme chgLayout">
        <pc:chgData name="Peter Laudati" userId="fc1173ac-280e-4cfe-aafb-65006f84bb93" providerId="ADAL" clId="{F35A8537-8F12-6A4D-9E1D-0B44685A20D2}" dt="2022-09-09T02:56:21.767" v="2621" actId="700"/>
        <pc:sldMkLst>
          <pc:docMk/>
          <pc:sldMk cId="3451162890" sldId="677"/>
        </pc:sldMkLst>
        <pc:spChg chg="mod ord">
          <ac:chgData name="Peter Laudati" userId="fc1173ac-280e-4cfe-aafb-65006f84bb93" providerId="ADAL" clId="{F35A8537-8F12-6A4D-9E1D-0B44685A20D2}" dt="2022-09-09T02:56:21.767" v="2621" actId="700"/>
          <ac:spMkLst>
            <pc:docMk/>
            <pc:sldMk cId="3451162890" sldId="677"/>
            <ac:spMk id="2" creationId="{C5B05B39-D3AB-4E98-A14E-DE01F75D1C01}"/>
          </ac:spMkLst>
        </pc:spChg>
        <pc:spChg chg="mod ord">
          <ac:chgData name="Peter Laudati" userId="fc1173ac-280e-4cfe-aafb-65006f84bb93" providerId="ADAL" clId="{F35A8537-8F12-6A4D-9E1D-0B44685A20D2}" dt="2022-09-09T02:56:21.767" v="2621" actId="700"/>
          <ac:spMkLst>
            <pc:docMk/>
            <pc:sldMk cId="3451162890" sldId="677"/>
            <ac:spMk id="3" creationId="{3AA01939-5AF8-496B-8A94-55FB6E381F5D}"/>
          </ac:spMkLst>
        </pc:spChg>
      </pc:sldChg>
      <pc:sldChg chg="addSp delSp modSp add del mod modTransition setBg modClrScheme chgLayout">
        <pc:chgData name="Peter Laudati" userId="fc1173ac-280e-4cfe-aafb-65006f84bb93" providerId="ADAL" clId="{F35A8537-8F12-6A4D-9E1D-0B44685A20D2}" dt="2022-09-09T02:04:29.741" v="615" actId="108"/>
        <pc:sldMkLst>
          <pc:docMk/>
          <pc:sldMk cId="977948635" sldId="1870"/>
        </pc:sldMkLst>
        <pc:spChg chg="mod">
          <ac:chgData name="Peter Laudati" userId="fc1173ac-280e-4cfe-aafb-65006f84bb93" providerId="ADAL" clId="{F35A8537-8F12-6A4D-9E1D-0B44685A20D2}" dt="2022-09-09T02:01:51.948" v="592" actId="108"/>
          <ac:spMkLst>
            <pc:docMk/>
            <pc:sldMk cId="977948635" sldId="1870"/>
            <ac:spMk id="3" creationId="{FB6D8D94-A755-4A7A-BFB3-D51AFBD47276}"/>
          </ac:spMkLst>
        </pc:spChg>
        <pc:spChg chg="add mod ord">
          <ac:chgData name="Peter Laudati" userId="fc1173ac-280e-4cfe-aafb-65006f84bb93" providerId="ADAL" clId="{F35A8537-8F12-6A4D-9E1D-0B44685A20D2}" dt="2022-09-09T02:01:39.837" v="589" actId="1076"/>
          <ac:spMkLst>
            <pc:docMk/>
            <pc:sldMk cId="977948635" sldId="1870"/>
            <ac:spMk id="4" creationId="{BBD51121-0489-15E4-348F-48E362BF4114}"/>
          </ac:spMkLst>
        </pc:spChg>
        <pc:spChg chg="mod">
          <ac:chgData name="Peter Laudati" userId="fc1173ac-280e-4cfe-aafb-65006f84bb93" providerId="ADAL" clId="{F35A8537-8F12-6A4D-9E1D-0B44685A20D2}" dt="2022-09-09T02:02:09.559" v="594" actId="108"/>
          <ac:spMkLst>
            <pc:docMk/>
            <pc:sldMk cId="977948635" sldId="1870"/>
            <ac:spMk id="10" creationId="{6A25682B-EBC9-4659-8F98-11CBFAFE6BBA}"/>
          </ac:spMkLst>
        </pc:spChg>
        <pc:spChg chg="mod">
          <ac:chgData name="Peter Laudati" userId="fc1173ac-280e-4cfe-aafb-65006f84bb93" providerId="ADAL" clId="{F35A8537-8F12-6A4D-9E1D-0B44685A20D2}" dt="2022-09-09T02:02:51.616" v="599" actId="108"/>
          <ac:spMkLst>
            <pc:docMk/>
            <pc:sldMk cId="977948635" sldId="1870"/>
            <ac:spMk id="12" creationId="{407FAD8A-4464-4F29-AF19-32536B2CE027}"/>
          </ac:spMkLst>
        </pc:spChg>
        <pc:spChg chg="mod">
          <ac:chgData name="Peter Laudati" userId="fc1173ac-280e-4cfe-aafb-65006f84bb93" providerId="ADAL" clId="{F35A8537-8F12-6A4D-9E1D-0B44685A20D2}" dt="2022-09-09T02:02:00.555" v="593" actId="108"/>
          <ac:spMkLst>
            <pc:docMk/>
            <pc:sldMk cId="977948635" sldId="1870"/>
            <ac:spMk id="24" creationId="{62D5884F-942B-4BB5-B15B-957DAE527E67}"/>
          </ac:spMkLst>
        </pc:spChg>
        <pc:spChg chg="mod">
          <ac:chgData name="Peter Laudati" userId="fc1173ac-280e-4cfe-aafb-65006f84bb93" providerId="ADAL" clId="{F35A8537-8F12-6A4D-9E1D-0B44685A20D2}" dt="2022-09-09T02:03:13.255" v="602" actId="108"/>
          <ac:spMkLst>
            <pc:docMk/>
            <pc:sldMk cId="977948635" sldId="1870"/>
            <ac:spMk id="27" creationId="{81292616-68C3-4245-BB9A-9902484FABF2}"/>
          </ac:spMkLst>
        </pc:spChg>
        <pc:spChg chg="del">
          <ac:chgData name="Peter Laudati" userId="fc1173ac-280e-4cfe-aafb-65006f84bb93" providerId="ADAL" clId="{F35A8537-8F12-6A4D-9E1D-0B44685A20D2}" dt="2022-09-09T02:01:41.770" v="590" actId="478"/>
          <ac:spMkLst>
            <pc:docMk/>
            <pc:sldMk cId="977948635" sldId="1870"/>
            <ac:spMk id="31" creationId="{00000000-0000-0000-0000-000000000000}"/>
          </ac:spMkLst>
        </pc:spChg>
        <pc:spChg chg="mod">
          <ac:chgData name="Peter Laudati" userId="fc1173ac-280e-4cfe-aafb-65006f84bb93" providerId="ADAL" clId="{F35A8537-8F12-6A4D-9E1D-0B44685A20D2}" dt="2022-09-09T02:04:21.868" v="613" actId="207"/>
          <ac:spMkLst>
            <pc:docMk/>
            <pc:sldMk cId="977948635" sldId="1870"/>
            <ac:spMk id="42" creationId="{52659E53-C4B2-45A6-AA4F-A28DCC6A8105}"/>
          </ac:spMkLst>
        </pc:spChg>
        <pc:spChg chg="mod">
          <ac:chgData name="Peter Laudati" userId="fc1173ac-280e-4cfe-aafb-65006f84bb93" providerId="ADAL" clId="{F35A8537-8F12-6A4D-9E1D-0B44685A20D2}" dt="2022-09-09T02:03:00.140" v="600" actId="108"/>
          <ac:spMkLst>
            <pc:docMk/>
            <pc:sldMk cId="977948635" sldId="1870"/>
            <ac:spMk id="60" creationId="{301975F0-C32E-461F-81DD-358A36C67A04}"/>
          </ac:spMkLst>
        </pc:spChg>
        <pc:spChg chg="mod">
          <ac:chgData name="Peter Laudati" userId="fc1173ac-280e-4cfe-aafb-65006f84bb93" providerId="ADAL" clId="{F35A8537-8F12-6A4D-9E1D-0B44685A20D2}" dt="2022-09-09T02:03:04.047" v="601" actId="108"/>
          <ac:spMkLst>
            <pc:docMk/>
            <pc:sldMk cId="977948635" sldId="1870"/>
            <ac:spMk id="64" creationId="{CB090B5A-3E34-4D6C-A8E8-689CB476DC14}"/>
          </ac:spMkLst>
        </pc:spChg>
        <pc:spChg chg="mod">
          <ac:chgData name="Peter Laudati" userId="fc1173ac-280e-4cfe-aafb-65006f84bb93" providerId="ADAL" clId="{F35A8537-8F12-6A4D-9E1D-0B44685A20D2}" dt="2022-09-09T02:04:27.036" v="614" actId="108"/>
          <ac:spMkLst>
            <pc:docMk/>
            <pc:sldMk cId="977948635" sldId="1870"/>
            <ac:spMk id="68" creationId="{211D764D-C19C-4F84-89E5-F76D112AABA8}"/>
          </ac:spMkLst>
        </pc:spChg>
        <pc:spChg chg="mod">
          <ac:chgData name="Peter Laudati" userId="fc1173ac-280e-4cfe-aafb-65006f84bb93" providerId="ADAL" clId="{F35A8537-8F12-6A4D-9E1D-0B44685A20D2}" dt="2022-09-09T02:04:29.741" v="615" actId="108"/>
          <ac:spMkLst>
            <pc:docMk/>
            <pc:sldMk cId="977948635" sldId="1870"/>
            <ac:spMk id="70" creationId="{9AEB5877-5DAC-4A2B-B48A-0C680B92E854}"/>
          </ac:spMkLst>
        </pc:spChg>
      </pc:sldChg>
      <pc:sldChg chg="addSp delSp modSp add del mod modTransition setBg modClrScheme chgLayout">
        <pc:chgData name="Peter Laudati" userId="fc1173ac-280e-4cfe-aafb-65006f84bb93" providerId="ADAL" clId="{F35A8537-8F12-6A4D-9E1D-0B44685A20D2}" dt="2022-09-09T02:05:44.201" v="652" actId="108"/>
        <pc:sldMkLst>
          <pc:docMk/>
          <pc:sldMk cId="1744566274" sldId="1871"/>
        </pc:sldMkLst>
        <pc:spChg chg="del">
          <ac:chgData name="Peter Laudati" userId="fc1173ac-280e-4cfe-aafb-65006f84bb93" providerId="ADAL" clId="{F35A8537-8F12-6A4D-9E1D-0B44685A20D2}" dt="2022-09-09T02:04:52.523" v="645" actId="478"/>
          <ac:spMkLst>
            <pc:docMk/>
            <pc:sldMk cId="1744566274" sldId="1871"/>
            <ac:spMk id="5" creationId="{5AB68114-56B2-A34C-B48B-B09938B26BB4}"/>
          </ac:spMkLst>
        </pc:spChg>
        <pc:spChg chg="add mod ord">
          <ac:chgData name="Peter Laudati" userId="fc1173ac-280e-4cfe-aafb-65006f84bb93" providerId="ADAL" clId="{F35A8537-8F12-6A4D-9E1D-0B44685A20D2}" dt="2022-09-09T02:04:51.066" v="644" actId="1076"/>
          <ac:spMkLst>
            <pc:docMk/>
            <pc:sldMk cId="1744566274" sldId="1871"/>
            <ac:spMk id="6" creationId="{CC643DE2-4DBD-4D34-A129-A0635A790BE0}"/>
          </ac:spMkLst>
        </pc:spChg>
        <pc:spChg chg="mod">
          <ac:chgData name="Peter Laudati" userId="fc1173ac-280e-4cfe-aafb-65006f84bb93" providerId="ADAL" clId="{F35A8537-8F12-6A4D-9E1D-0B44685A20D2}" dt="2022-09-09T02:02:25.172" v="596" actId="108"/>
          <ac:spMkLst>
            <pc:docMk/>
            <pc:sldMk cId="1744566274" sldId="1871"/>
            <ac:spMk id="10" creationId="{6A25682B-EBC9-4659-8F98-11CBFAFE6BBA}"/>
          </ac:spMkLst>
        </pc:spChg>
        <pc:spChg chg="mod">
          <ac:chgData name="Peter Laudati" userId="fc1173ac-280e-4cfe-aafb-65006f84bb93" providerId="ADAL" clId="{F35A8537-8F12-6A4D-9E1D-0B44685A20D2}" dt="2022-09-09T02:05:19.149" v="649" actId="108"/>
          <ac:spMkLst>
            <pc:docMk/>
            <pc:sldMk cId="1744566274" sldId="1871"/>
            <ac:spMk id="12" creationId="{407FAD8A-4464-4F29-AF19-32536B2CE027}"/>
          </ac:spMkLst>
        </pc:spChg>
        <pc:spChg chg="mod">
          <ac:chgData name="Peter Laudati" userId="fc1173ac-280e-4cfe-aafb-65006f84bb93" providerId="ADAL" clId="{F35A8537-8F12-6A4D-9E1D-0B44685A20D2}" dt="2022-09-09T02:05:44.201" v="652" actId="108"/>
          <ac:spMkLst>
            <pc:docMk/>
            <pc:sldMk cId="1744566274" sldId="1871"/>
            <ac:spMk id="21" creationId="{00D60B6E-70EA-4953-AC56-10FB00ECC392}"/>
          </ac:spMkLst>
        </pc:spChg>
        <pc:spChg chg="mod">
          <ac:chgData name="Peter Laudati" userId="fc1173ac-280e-4cfe-aafb-65006f84bb93" providerId="ADAL" clId="{F35A8537-8F12-6A4D-9E1D-0B44685A20D2}" dt="2022-09-09T02:02:18.293" v="595" actId="108"/>
          <ac:spMkLst>
            <pc:docMk/>
            <pc:sldMk cId="1744566274" sldId="1871"/>
            <ac:spMk id="24" creationId="{62D5884F-942B-4BB5-B15B-957DAE527E67}"/>
          </ac:spMkLst>
        </pc:spChg>
        <pc:spChg chg="mod">
          <ac:chgData name="Peter Laudati" userId="fc1173ac-280e-4cfe-aafb-65006f84bb93" providerId="ADAL" clId="{F35A8537-8F12-6A4D-9E1D-0B44685A20D2}" dt="2022-09-09T02:03:45.188" v="607" actId="108"/>
          <ac:spMkLst>
            <pc:docMk/>
            <pc:sldMk cId="1744566274" sldId="1871"/>
            <ac:spMk id="27" creationId="{81292616-68C3-4245-BB9A-9902484FABF2}"/>
          </ac:spMkLst>
        </pc:spChg>
        <pc:spChg chg="mod">
          <ac:chgData name="Peter Laudati" userId="fc1173ac-280e-4cfe-aafb-65006f84bb93" providerId="ADAL" clId="{F35A8537-8F12-6A4D-9E1D-0B44685A20D2}" dt="2022-09-09T02:05:04.394" v="646" actId="207"/>
          <ac:spMkLst>
            <pc:docMk/>
            <pc:sldMk cId="1744566274" sldId="1871"/>
            <ac:spMk id="42" creationId="{52659E53-C4B2-45A6-AA4F-A28DCC6A8105}"/>
          </ac:spMkLst>
        </pc:spChg>
        <pc:spChg chg="mod">
          <ac:chgData name="Peter Laudati" userId="fc1173ac-280e-4cfe-aafb-65006f84bb93" providerId="ADAL" clId="{F35A8537-8F12-6A4D-9E1D-0B44685A20D2}" dt="2022-09-09T02:05:21.666" v="650" actId="108"/>
          <ac:spMkLst>
            <pc:docMk/>
            <pc:sldMk cId="1744566274" sldId="1871"/>
            <ac:spMk id="60" creationId="{301975F0-C32E-461F-81DD-358A36C67A04}"/>
          </ac:spMkLst>
        </pc:spChg>
        <pc:spChg chg="mod">
          <ac:chgData name="Peter Laudati" userId="fc1173ac-280e-4cfe-aafb-65006f84bb93" providerId="ADAL" clId="{F35A8537-8F12-6A4D-9E1D-0B44685A20D2}" dt="2022-09-09T02:05:24.208" v="651" actId="108"/>
          <ac:spMkLst>
            <pc:docMk/>
            <pc:sldMk cId="1744566274" sldId="1871"/>
            <ac:spMk id="64" creationId="{CB090B5A-3E34-4D6C-A8E8-689CB476DC14}"/>
          </ac:spMkLst>
        </pc:spChg>
        <pc:spChg chg="mod">
          <ac:chgData name="Peter Laudati" userId="fc1173ac-280e-4cfe-aafb-65006f84bb93" providerId="ADAL" clId="{F35A8537-8F12-6A4D-9E1D-0B44685A20D2}" dt="2022-09-09T02:05:06.827" v="647" actId="207"/>
          <ac:spMkLst>
            <pc:docMk/>
            <pc:sldMk cId="1744566274" sldId="1871"/>
            <ac:spMk id="68" creationId="{211D764D-C19C-4F84-89E5-F76D112AABA8}"/>
          </ac:spMkLst>
        </pc:spChg>
        <pc:spChg chg="mod">
          <ac:chgData name="Peter Laudati" userId="fc1173ac-280e-4cfe-aafb-65006f84bb93" providerId="ADAL" clId="{F35A8537-8F12-6A4D-9E1D-0B44685A20D2}" dt="2022-09-09T02:05:09.548" v="648" actId="207"/>
          <ac:spMkLst>
            <pc:docMk/>
            <pc:sldMk cId="1744566274" sldId="1871"/>
            <ac:spMk id="70" creationId="{9AEB5877-5DAC-4A2B-B48A-0C680B92E854}"/>
          </ac:spMkLst>
        </pc:spChg>
      </pc:sldChg>
      <pc:sldChg chg="addSp delSp modSp add del mod modTransition setBg modClrScheme chgLayout">
        <pc:chgData name="Peter Laudati" userId="fc1173ac-280e-4cfe-aafb-65006f84bb93" providerId="ADAL" clId="{F35A8537-8F12-6A4D-9E1D-0B44685A20D2}" dt="2022-09-09T01:59:27.255" v="553" actId="108"/>
        <pc:sldMkLst>
          <pc:docMk/>
          <pc:sldMk cId="270881414" sldId="1872"/>
        </pc:sldMkLst>
        <pc:spChg chg="add mod ord">
          <ac:chgData name="Peter Laudati" userId="fc1173ac-280e-4cfe-aafb-65006f84bb93" providerId="ADAL" clId="{F35A8537-8F12-6A4D-9E1D-0B44685A20D2}" dt="2022-09-09T01:58:36.233" v="548" actId="108"/>
          <ac:spMkLst>
            <pc:docMk/>
            <pc:sldMk cId="270881414" sldId="1872"/>
            <ac:spMk id="2" creationId="{27AEB906-DE36-5316-E704-7ADB676ADC55}"/>
          </ac:spMkLst>
        </pc:spChg>
        <pc:spChg chg="mod">
          <ac:chgData name="Peter Laudati" userId="fc1173ac-280e-4cfe-aafb-65006f84bb93" providerId="ADAL" clId="{F35A8537-8F12-6A4D-9E1D-0B44685A20D2}" dt="2022-09-09T01:56:09.873" v="243" actId="1076"/>
          <ac:spMkLst>
            <pc:docMk/>
            <pc:sldMk cId="270881414" sldId="1872"/>
            <ac:spMk id="10" creationId="{6A25682B-EBC9-4659-8F98-11CBFAFE6BBA}"/>
          </ac:spMkLst>
        </pc:spChg>
        <pc:spChg chg="mod">
          <ac:chgData name="Peter Laudati" userId="fc1173ac-280e-4cfe-aafb-65006f84bb93" providerId="ADAL" clId="{F35A8537-8F12-6A4D-9E1D-0B44685A20D2}" dt="2022-09-09T01:58:08.345" v="544" actId="207"/>
          <ac:spMkLst>
            <pc:docMk/>
            <pc:sldMk cId="270881414" sldId="1872"/>
            <ac:spMk id="12" creationId="{407FAD8A-4464-4F29-AF19-32536B2CE027}"/>
          </ac:spMkLst>
        </pc:spChg>
        <pc:spChg chg="mod">
          <ac:chgData name="Peter Laudati" userId="fc1173ac-280e-4cfe-aafb-65006f84bb93" providerId="ADAL" clId="{F35A8537-8F12-6A4D-9E1D-0B44685A20D2}" dt="2022-09-09T01:55:44.641" v="240" actId="108"/>
          <ac:spMkLst>
            <pc:docMk/>
            <pc:sldMk cId="270881414" sldId="1872"/>
            <ac:spMk id="24" creationId="{62D5884F-942B-4BB5-B15B-957DAE527E67}"/>
          </ac:spMkLst>
        </pc:spChg>
        <pc:spChg chg="mod">
          <ac:chgData name="Peter Laudati" userId="fc1173ac-280e-4cfe-aafb-65006f84bb93" providerId="ADAL" clId="{F35A8537-8F12-6A4D-9E1D-0B44685A20D2}" dt="2022-09-09T01:58:49.356" v="549" actId="108"/>
          <ac:spMkLst>
            <pc:docMk/>
            <pc:sldMk cId="270881414" sldId="1872"/>
            <ac:spMk id="27" creationId="{81292616-68C3-4245-BB9A-9902484FABF2}"/>
          </ac:spMkLst>
        </pc:spChg>
        <pc:spChg chg="del">
          <ac:chgData name="Peter Laudati" userId="fc1173ac-280e-4cfe-aafb-65006f84bb93" providerId="ADAL" clId="{F35A8537-8F12-6A4D-9E1D-0B44685A20D2}" dt="2022-09-09T01:55:24.181" v="238" actId="478"/>
          <ac:spMkLst>
            <pc:docMk/>
            <pc:sldMk cId="270881414" sldId="1872"/>
            <ac:spMk id="31" creationId="{00000000-0000-0000-0000-000000000000}"/>
          </ac:spMkLst>
        </pc:spChg>
        <pc:spChg chg="mod">
          <ac:chgData name="Peter Laudati" userId="fc1173ac-280e-4cfe-aafb-65006f84bb93" providerId="ADAL" clId="{F35A8537-8F12-6A4D-9E1D-0B44685A20D2}" dt="2022-09-09T01:58:15.882" v="545" actId="108"/>
          <ac:spMkLst>
            <pc:docMk/>
            <pc:sldMk cId="270881414" sldId="1872"/>
            <ac:spMk id="60" creationId="{301975F0-C32E-461F-81DD-358A36C67A04}"/>
          </ac:spMkLst>
        </pc:spChg>
        <pc:spChg chg="mod">
          <ac:chgData name="Peter Laudati" userId="fc1173ac-280e-4cfe-aafb-65006f84bb93" providerId="ADAL" clId="{F35A8537-8F12-6A4D-9E1D-0B44685A20D2}" dt="2022-09-09T01:58:18.632" v="546" actId="108"/>
          <ac:spMkLst>
            <pc:docMk/>
            <pc:sldMk cId="270881414" sldId="1872"/>
            <ac:spMk id="64" creationId="{CB090B5A-3E34-4D6C-A8E8-689CB476DC14}"/>
          </ac:spMkLst>
        </pc:spChg>
        <pc:cxnChg chg="mod">
          <ac:chgData name="Peter Laudati" userId="fc1173ac-280e-4cfe-aafb-65006f84bb93" providerId="ADAL" clId="{F35A8537-8F12-6A4D-9E1D-0B44685A20D2}" dt="2022-09-09T01:59:17.268" v="551" actId="208"/>
          <ac:cxnSpMkLst>
            <pc:docMk/>
            <pc:sldMk cId="270881414" sldId="1872"/>
            <ac:cxnSpMk id="73" creationId="{ACC4DCD3-93D2-4384-98E5-BE58FFB197F2}"/>
          </ac:cxnSpMkLst>
        </pc:cxnChg>
        <pc:cxnChg chg="mod">
          <ac:chgData name="Peter Laudati" userId="fc1173ac-280e-4cfe-aafb-65006f84bb93" providerId="ADAL" clId="{F35A8537-8F12-6A4D-9E1D-0B44685A20D2}" dt="2022-09-09T01:59:23.176" v="552" actId="108"/>
          <ac:cxnSpMkLst>
            <pc:docMk/>
            <pc:sldMk cId="270881414" sldId="1872"/>
            <ac:cxnSpMk id="76" creationId="{AA3CF43B-15C9-4051-9737-92593CEDB9DA}"/>
          </ac:cxnSpMkLst>
        </pc:cxnChg>
        <pc:cxnChg chg="mod">
          <ac:chgData name="Peter Laudati" userId="fc1173ac-280e-4cfe-aafb-65006f84bb93" providerId="ADAL" clId="{F35A8537-8F12-6A4D-9E1D-0B44685A20D2}" dt="2022-09-09T01:59:27.255" v="553" actId="108"/>
          <ac:cxnSpMkLst>
            <pc:docMk/>
            <pc:sldMk cId="270881414" sldId="1872"/>
            <ac:cxnSpMk id="82" creationId="{B3173679-6342-453F-9292-2A5B0EE39DC3}"/>
          </ac:cxnSpMkLst>
        </pc:cxnChg>
      </pc:sldChg>
      <pc:sldChg chg="modSp mod chgLayout">
        <pc:chgData name="Peter Laudati" userId="fc1173ac-280e-4cfe-aafb-65006f84bb93" providerId="ADAL" clId="{F35A8537-8F12-6A4D-9E1D-0B44685A20D2}" dt="2022-09-09T01:49:38.872" v="10" actId="1076"/>
        <pc:sldMkLst>
          <pc:docMk/>
          <pc:sldMk cId="881084308" sldId="1888"/>
        </pc:sldMkLst>
        <pc:spChg chg="mod ord">
          <ac:chgData name="Peter Laudati" userId="fc1173ac-280e-4cfe-aafb-65006f84bb93" providerId="ADAL" clId="{F35A8537-8F12-6A4D-9E1D-0B44685A20D2}" dt="2022-09-09T01:49:38.872" v="10" actId="1076"/>
          <ac:spMkLst>
            <pc:docMk/>
            <pc:sldMk cId="881084308" sldId="1888"/>
            <ac:spMk id="4" creationId="{02CBA8EC-4782-F1EF-58B1-19798CD4213D}"/>
          </ac:spMkLst>
        </pc:spChg>
      </pc:sldChg>
      <pc:sldChg chg="modSp mod chgLayout">
        <pc:chgData name="Peter Laudati" userId="fc1173ac-280e-4cfe-aafb-65006f84bb93" providerId="ADAL" clId="{F35A8537-8F12-6A4D-9E1D-0B44685A20D2}" dt="2022-09-09T01:49:50.316" v="12" actId="1076"/>
        <pc:sldMkLst>
          <pc:docMk/>
          <pc:sldMk cId="2095740459" sldId="1889"/>
        </pc:sldMkLst>
        <pc:spChg chg="mod ord">
          <ac:chgData name="Peter Laudati" userId="fc1173ac-280e-4cfe-aafb-65006f84bb93" providerId="ADAL" clId="{F35A8537-8F12-6A4D-9E1D-0B44685A20D2}" dt="2022-09-09T01:49:50.316" v="12" actId="1076"/>
          <ac:spMkLst>
            <pc:docMk/>
            <pc:sldMk cId="2095740459" sldId="1889"/>
            <ac:spMk id="8" creationId="{3F4D761E-A6CB-EFA8-C4CC-7D1218C604BF}"/>
          </ac:spMkLst>
        </pc:spChg>
      </pc:sldChg>
      <pc:sldChg chg="addSp delSp modSp mod modClrScheme chgLayout">
        <pc:chgData name="Peter Laudati" userId="fc1173ac-280e-4cfe-aafb-65006f84bb93" providerId="ADAL" clId="{F35A8537-8F12-6A4D-9E1D-0B44685A20D2}" dt="2022-09-09T01:50:33.641" v="79" actId="1076"/>
        <pc:sldMkLst>
          <pc:docMk/>
          <pc:sldMk cId="2351876530" sldId="1891"/>
        </pc:sldMkLst>
        <pc:spChg chg="add del mod ord">
          <ac:chgData name="Peter Laudati" userId="fc1173ac-280e-4cfe-aafb-65006f84bb93" providerId="ADAL" clId="{F35A8537-8F12-6A4D-9E1D-0B44685A20D2}" dt="2022-09-09T01:49:13.719" v="8" actId="700"/>
          <ac:spMkLst>
            <pc:docMk/>
            <pc:sldMk cId="2351876530" sldId="1891"/>
            <ac:spMk id="4" creationId="{09FA2366-6988-41DD-7E5C-5CB3F99FA137}"/>
          </ac:spMkLst>
        </pc:spChg>
        <pc:spChg chg="add del mod ord">
          <ac:chgData name="Peter Laudati" userId="fc1173ac-280e-4cfe-aafb-65006f84bb93" providerId="ADAL" clId="{F35A8537-8F12-6A4D-9E1D-0B44685A20D2}" dt="2022-09-09T01:49:13.719" v="8" actId="700"/>
          <ac:spMkLst>
            <pc:docMk/>
            <pc:sldMk cId="2351876530" sldId="1891"/>
            <ac:spMk id="5" creationId="{B7B5A87B-B888-C0D2-EDD4-6F8B1DACA9FB}"/>
          </ac:spMkLst>
        </pc:spChg>
        <pc:spChg chg="add mod ord">
          <ac:chgData name="Peter Laudati" userId="fc1173ac-280e-4cfe-aafb-65006f84bb93" providerId="ADAL" clId="{F35A8537-8F12-6A4D-9E1D-0B44685A20D2}" dt="2022-09-09T01:50:27.363" v="77" actId="1076"/>
          <ac:spMkLst>
            <pc:docMk/>
            <pc:sldMk cId="2351876530" sldId="1891"/>
            <ac:spMk id="7" creationId="{AB259DD4-A8FD-5A11-6609-66D4D2094977}"/>
          </ac:spMkLst>
        </pc:spChg>
        <pc:spChg chg="add mod ord">
          <ac:chgData name="Peter Laudati" userId="fc1173ac-280e-4cfe-aafb-65006f84bb93" providerId="ADAL" clId="{F35A8537-8F12-6A4D-9E1D-0B44685A20D2}" dt="2022-09-09T01:50:33.641" v="79" actId="1076"/>
          <ac:spMkLst>
            <pc:docMk/>
            <pc:sldMk cId="2351876530" sldId="1891"/>
            <ac:spMk id="9" creationId="{A470EBDD-53C2-925D-33B4-015F9E405B6E}"/>
          </ac:spMkLst>
        </pc:spChg>
        <pc:spChg chg="del">
          <ac:chgData name="Peter Laudati" userId="fc1173ac-280e-4cfe-aafb-65006f84bb93" providerId="ADAL" clId="{F35A8537-8F12-6A4D-9E1D-0B44685A20D2}" dt="2022-09-09T01:50:23.854" v="75" actId="478"/>
          <ac:spMkLst>
            <pc:docMk/>
            <pc:sldMk cId="2351876530" sldId="1891"/>
            <ac:spMk id="31" creationId="{00000000-0000-0000-0000-000000000000}"/>
          </ac:spMkLst>
        </pc:spChg>
      </pc:sldChg>
      <pc:sldChg chg="addSp delSp modSp add del mod modClrScheme chgLayout">
        <pc:chgData name="Peter Laudati" userId="fc1173ac-280e-4cfe-aafb-65006f84bb93" providerId="ADAL" clId="{F35A8537-8F12-6A4D-9E1D-0B44685A20D2}" dt="2022-09-09T02:41:11.875" v="2238" actId="700"/>
        <pc:sldMkLst>
          <pc:docMk/>
          <pc:sldMk cId="653698346" sldId="1892"/>
        </pc:sldMkLst>
        <pc:spChg chg="add mod ord">
          <ac:chgData name="Peter Laudati" userId="fc1173ac-280e-4cfe-aafb-65006f84bb93" providerId="ADAL" clId="{F35A8537-8F12-6A4D-9E1D-0B44685A20D2}" dt="2022-09-09T02:41:11.875" v="2238" actId="700"/>
          <ac:spMkLst>
            <pc:docMk/>
            <pc:sldMk cId="653698346" sldId="1892"/>
            <ac:spMk id="7" creationId="{57CF4F0E-C1A5-C2BA-5A42-504B0B4BCB8C}"/>
          </ac:spMkLst>
        </pc:spChg>
        <pc:spChg chg="del">
          <ac:chgData name="Peter Laudati" userId="fc1173ac-280e-4cfe-aafb-65006f84bb93" providerId="ADAL" clId="{F35A8537-8F12-6A4D-9E1D-0B44685A20D2}" dt="2022-09-09T02:40:42.254" v="2234" actId="478"/>
          <ac:spMkLst>
            <pc:docMk/>
            <pc:sldMk cId="653698346" sldId="1892"/>
            <ac:spMk id="11" creationId="{F47C1FD8-AF3E-4F53-9E69-70B5977E0EA6}"/>
          </ac:spMkLst>
        </pc:spChg>
        <pc:spChg chg="add mod ord">
          <ac:chgData name="Peter Laudati" userId="fc1173ac-280e-4cfe-aafb-65006f84bb93" providerId="ADAL" clId="{F35A8537-8F12-6A4D-9E1D-0B44685A20D2}" dt="2022-09-09T02:41:11.875" v="2238" actId="700"/>
          <ac:spMkLst>
            <pc:docMk/>
            <pc:sldMk cId="653698346" sldId="1892"/>
            <ac:spMk id="12" creationId="{6D4EF53D-4C31-B439-0ED0-62BBDBEDBF88}"/>
          </ac:spMkLst>
        </pc:spChg>
      </pc:sldChg>
      <pc:sldChg chg="addSp delSp modSp add del mod modClrScheme chgLayout">
        <pc:chgData name="Peter Laudati" userId="fc1173ac-280e-4cfe-aafb-65006f84bb93" providerId="ADAL" clId="{F35A8537-8F12-6A4D-9E1D-0B44685A20D2}" dt="2022-09-09T02:15:09.414" v="1060" actId="478"/>
        <pc:sldMkLst>
          <pc:docMk/>
          <pc:sldMk cId="3670702496" sldId="1902"/>
        </pc:sldMkLst>
        <pc:spChg chg="add del mod ord">
          <ac:chgData name="Peter Laudati" userId="fc1173ac-280e-4cfe-aafb-65006f84bb93" providerId="ADAL" clId="{F35A8537-8F12-6A4D-9E1D-0B44685A20D2}" dt="2022-09-09T02:14:54.376" v="1030" actId="700"/>
          <ac:spMkLst>
            <pc:docMk/>
            <pc:sldMk cId="3670702496" sldId="1902"/>
            <ac:spMk id="2" creationId="{2AB9B6A0-C068-DCA5-3B1D-CF792FB7DB89}"/>
          </ac:spMkLst>
        </pc:spChg>
        <pc:spChg chg="add del mod ord">
          <ac:chgData name="Peter Laudati" userId="fc1173ac-280e-4cfe-aafb-65006f84bb93" providerId="ADAL" clId="{F35A8537-8F12-6A4D-9E1D-0B44685A20D2}" dt="2022-09-09T02:14:54.376" v="1030" actId="700"/>
          <ac:spMkLst>
            <pc:docMk/>
            <pc:sldMk cId="3670702496" sldId="1902"/>
            <ac:spMk id="3" creationId="{51741ABE-F1D9-8465-EDA9-E06B2BB364CD}"/>
          </ac:spMkLst>
        </pc:spChg>
        <pc:spChg chg="add mod ord">
          <ac:chgData name="Peter Laudati" userId="fc1173ac-280e-4cfe-aafb-65006f84bb93" providerId="ADAL" clId="{F35A8537-8F12-6A4D-9E1D-0B44685A20D2}" dt="2022-09-09T02:15:04.452" v="1058" actId="20577"/>
          <ac:spMkLst>
            <pc:docMk/>
            <pc:sldMk cId="3670702496" sldId="1902"/>
            <ac:spMk id="6" creationId="{E17611CF-17FB-DB14-B0B1-DBDA7CC4222F}"/>
          </ac:spMkLst>
        </pc:spChg>
        <pc:spChg chg="del mod">
          <ac:chgData name="Peter Laudati" userId="fc1173ac-280e-4cfe-aafb-65006f84bb93" providerId="ADAL" clId="{F35A8537-8F12-6A4D-9E1D-0B44685A20D2}" dt="2022-09-09T02:15:09.414" v="1060" actId="478"/>
          <ac:spMkLst>
            <pc:docMk/>
            <pc:sldMk cId="3670702496" sldId="1902"/>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5:39.326" v="1089" actId="478"/>
        <pc:sldMkLst>
          <pc:docMk/>
          <pc:sldMk cId="1488418792" sldId="1903"/>
        </pc:sldMkLst>
        <pc:spChg chg="add mod ord">
          <ac:chgData name="Peter Laudati" userId="fc1173ac-280e-4cfe-aafb-65006f84bb93" providerId="ADAL" clId="{F35A8537-8F12-6A4D-9E1D-0B44685A20D2}" dt="2022-09-09T02:15:37.100" v="1088" actId="20577"/>
          <ac:spMkLst>
            <pc:docMk/>
            <pc:sldMk cId="1488418792" sldId="1903"/>
            <ac:spMk id="2" creationId="{34A60011-5333-6AEC-C6E1-66D18F679EBD}"/>
          </ac:spMkLst>
        </pc:spChg>
        <pc:spChg chg="del">
          <ac:chgData name="Peter Laudati" userId="fc1173ac-280e-4cfe-aafb-65006f84bb93" providerId="ADAL" clId="{F35A8537-8F12-6A4D-9E1D-0B44685A20D2}" dt="2022-09-09T02:15:39.326" v="1089" actId="478"/>
          <ac:spMkLst>
            <pc:docMk/>
            <pc:sldMk cId="1488418792" sldId="1903"/>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5:53.585" v="1118" actId="478"/>
        <pc:sldMkLst>
          <pc:docMk/>
          <pc:sldMk cId="3839491968" sldId="1904"/>
        </pc:sldMkLst>
        <pc:spChg chg="add mod ord">
          <ac:chgData name="Peter Laudati" userId="fc1173ac-280e-4cfe-aafb-65006f84bb93" providerId="ADAL" clId="{F35A8537-8F12-6A4D-9E1D-0B44685A20D2}" dt="2022-09-09T02:15:51.735" v="1117" actId="20577"/>
          <ac:spMkLst>
            <pc:docMk/>
            <pc:sldMk cId="3839491968" sldId="1904"/>
            <ac:spMk id="2" creationId="{5949A79D-1F75-7236-C83C-4F6655C3532B}"/>
          </ac:spMkLst>
        </pc:spChg>
        <pc:spChg chg="del">
          <ac:chgData name="Peter Laudati" userId="fc1173ac-280e-4cfe-aafb-65006f84bb93" providerId="ADAL" clId="{F35A8537-8F12-6A4D-9E1D-0B44685A20D2}" dt="2022-09-09T02:15:53.585" v="1118" actId="478"/>
          <ac:spMkLst>
            <pc:docMk/>
            <pc:sldMk cId="3839491968" sldId="1904"/>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6:11.352" v="1145" actId="478"/>
        <pc:sldMkLst>
          <pc:docMk/>
          <pc:sldMk cId="2780077836" sldId="1905"/>
        </pc:sldMkLst>
        <pc:spChg chg="add mod ord">
          <ac:chgData name="Peter Laudati" userId="fc1173ac-280e-4cfe-aafb-65006f84bb93" providerId="ADAL" clId="{F35A8537-8F12-6A4D-9E1D-0B44685A20D2}" dt="2022-09-09T02:16:07.639" v="1143" actId="20577"/>
          <ac:spMkLst>
            <pc:docMk/>
            <pc:sldMk cId="2780077836" sldId="1905"/>
            <ac:spMk id="2" creationId="{D8CEBEB5-9271-1006-7268-C55288DCE103}"/>
          </ac:spMkLst>
        </pc:spChg>
        <pc:spChg chg="del mod">
          <ac:chgData name="Peter Laudati" userId="fc1173ac-280e-4cfe-aafb-65006f84bb93" providerId="ADAL" clId="{F35A8537-8F12-6A4D-9E1D-0B44685A20D2}" dt="2022-09-09T02:16:11.352" v="1145" actId="478"/>
          <ac:spMkLst>
            <pc:docMk/>
            <pc:sldMk cId="2780077836" sldId="1905"/>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6:25.393" v="1173" actId="478"/>
        <pc:sldMkLst>
          <pc:docMk/>
          <pc:sldMk cId="4171784022" sldId="1906"/>
        </pc:sldMkLst>
        <pc:spChg chg="add mod ord">
          <ac:chgData name="Peter Laudati" userId="fc1173ac-280e-4cfe-aafb-65006f84bb93" providerId="ADAL" clId="{F35A8537-8F12-6A4D-9E1D-0B44685A20D2}" dt="2022-09-09T02:16:22.791" v="1172" actId="20577"/>
          <ac:spMkLst>
            <pc:docMk/>
            <pc:sldMk cId="4171784022" sldId="1906"/>
            <ac:spMk id="2" creationId="{3EE02BDD-22D3-EFD2-0570-3F95F48ED1EA}"/>
          </ac:spMkLst>
        </pc:spChg>
        <pc:spChg chg="del">
          <ac:chgData name="Peter Laudati" userId="fc1173ac-280e-4cfe-aafb-65006f84bb93" providerId="ADAL" clId="{F35A8537-8F12-6A4D-9E1D-0B44685A20D2}" dt="2022-09-09T02:16:25.393" v="1173" actId="478"/>
          <ac:spMkLst>
            <pc:docMk/>
            <pc:sldMk cId="4171784022" sldId="1906"/>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6:45.177" v="1207" actId="478"/>
        <pc:sldMkLst>
          <pc:docMk/>
          <pc:sldMk cId="2610071640" sldId="1907"/>
        </pc:sldMkLst>
        <pc:spChg chg="add mod ord">
          <ac:chgData name="Peter Laudati" userId="fc1173ac-280e-4cfe-aafb-65006f84bb93" providerId="ADAL" clId="{F35A8537-8F12-6A4D-9E1D-0B44685A20D2}" dt="2022-09-09T02:16:43.575" v="1206" actId="20577"/>
          <ac:spMkLst>
            <pc:docMk/>
            <pc:sldMk cId="2610071640" sldId="1907"/>
            <ac:spMk id="2" creationId="{30C71C6B-D73C-EA6A-01A5-470436431D88}"/>
          </ac:spMkLst>
        </pc:spChg>
        <pc:spChg chg="del">
          <ac:chgData name="Peter Laudati" userId="fc1173ac-280e-4cfe-aafb-65006f84bb93" providerId="ADAL" clId="{F35A8537-8F12-6A4D-9E1D-0B44685A20D2}" dt="2022-09-09T02:16:45.177" v="1207" actId="478"/>
          <ac:spMkLst>
            <pc:docMk/>
            <pc:sldMk cId="2610071640" sldId="1907"/>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7:00.761" v="1233" actId="478"/>
        <pc:sldMkLst>
          <pc:docMk/>
          <pc:sldMk cId="4133769061" sldId="1908"/>
        </pc:sldMkLst>
        <pc:spChg chg="add mod ord">
          <ac:chgData name="Peter Laudati" userId="fc1173ac-280e-4cfe-aafb-65006f84bb93" providerId="ADAL" clId="{F35A8537-8F12-6A4D-9E1D-0B44685A20D2}" dt="2022-09-09T02:16:56.258" v="1232" actId="20577"/>
          <ac:spMkLst>
            <pc:docMk/>
            <pc:sldMk cId="4133769061" sldId="1908"/>
            <ac:spMk id="2" creationId="{BAAF462C-0A77-66D8-1056-4415AD5796AC}"/>
          </ac:spMkLst>
        </pc:spChg>
        <pc:spChg chg="del">
          <ac:chgData name="Peter Laudati" userId="fc1173ac-280e-4cfe-aafb-65006f84bb93" providerId="ADAL" clId="{F35A8537-8F12-6A4D-9E1D-0B44685A20D2}" dt="2022-09-09T02:17:00.761" v="1233" actId="478"/>
          <ac:spMkLst>
            <pc:docMk/>
            <pc:sldMk cId="4133769061" sldId="1908"/>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7:26.750" v="1265" actId="478"/>
        <pc:sldMkLst>
          <pc:docMk/>
          <pc:sldMk cId="4209405954" sldId="1909"/>
        </pc:sldMkLst>
        <pc:spChg chg="add mod ord">
          <ac:chgData name="Peter Laudati" userId="fc1173ac-280e-4cfe-aafb-65006f84bb93" providerId="ADAL" clId="{F35A8537-8F12-6A4D-9E1D-0B44685A20D2}" dt="2022-09-09T02:17:23.931" v="1264" actId="20577"/>
          <ac:spMkLst>
            <pc:docMk/>
            <pc:sldMk cId="4209405954" sldId="1909"/>
            <ac:spMk id="2" creationId="{2FC33CB4-6982-F055-2131-3A044388C3AD}"/>
          </ac:spMkLst>
        </pc:spChg>
        <pc:spChg chg="del">
          <ac:chgData name="Peter Laudati" userId="fc1173ac-280e-4cfe-aafb-65006f84bb93" providerId="ADAL" clId="{F35A8537-8F12-6A4D-9E1D-0B44685A20D2}" dt="2022-09-09T02:17:26.750" v="1265" actId="478"/>
          <ac:spMkLst>
            <pc:docMk/>
            <pc:sldMk cId="4209405954" sldId="1909"/>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9:02.332" v="1435" actId="478"/>
        <pc:sldMkLst>
          <pc:docMk/>
          <pc:sldMk cId="3989364347" sldId="1910"/>
        </pc:sldMkLst>
        <pc:spChg chg="add mod ord">
          <ac:chgData name="Peter Laudati" userId="fc1173ac-280e-4cfe-aafb-65006f84bb93" providerId="ADAL" clId="{F35A8537-8F12-6A4D-9E1D-0B44685A20D2}" dt="2022-09-09T02:19:00.399" v="1434" actId="20577"/>
          <ac:spMkLst>
            <pc:docMk/>
            <pc:sldMk cId="3989364347" sldId="1910"/>
            <ac:spMk id="2" creationId="{C487C5FD-12AD-9023-F0D6-7B72A01464E2}"/>
          </ac:spMkLst>
        </pc:spChg>
        <pc:spChg chg="del">
          <ac:chgData name="Peter Laudati" userId="fc1173ac-280e-4cfe-aafb-65006f84bb93" providerId="ADAL" clId="{F35A8537-8F12-6A4D-9E1D-0B44685A20D2}" dt="2022-09-09T02:19:02.332" v="1435" actId="478"/>
          <ac:spMkLst>
            <pc:docMk/>
            <pc:sldMk cId="3989364347" sldId="1910"/>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9:19.225" v="1471" actId="478"/>
        <pc:sldMkLst>
          <pc:docMk/>
          <pc:sldMk cId="1742502005" sldId="1911"/>
        </pc:sldMkLst>
        <pc:spChg chg="add mod ord">
          <ac:chgData name="Peter Laudati" userId="fc1173ac-280e-4cfe-aafb-65006f84bb93" providerId="ADAL" clId="{F35A8537-8F12-6A4D-9E1D-0B44685A20D2}" dt="2022-09-09T02:19:17.654" v="1470" actId="20577"/>
          <ac:spMkLst>
            <pc:docMk/>
            <pc:sldMk cId="1742502005" sldId="1911"/>
            <ac:spMk id="2" creationId="{5C6332EF-BE26-5062-346F-4D262C9B2D03}"/>
          </ac:spMkLst>
        </pc:spChg>
        <pc:spChg chg="del">
          <ac:chgData name="Peter Laudati" userId="fc1173ac-280e-4cfe-aafb-65006f84bb93" providerId="ADAL" clId="{F35A8537-8F12-6A4D-9E1D-0B44685A20D2}" dt="2022-09-09T02:19:19.225" v="1471" actId="478"/>
          <ac:spMkLst>
            <pc:docMk/>
            <pc:sldMk cId="1742502005" sldId="1911"/>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9:33.238" v="1501" actId="478"/>
        <pc:sldMkLst>
          <pc:docMk/>
          <pc:sldMk cId="2487234405" sldId="1912"/>
        </pc:sldMkLst>
        <pc:spChg chg="add mod ord">
          <ac:chgData name="Peter Laudati" userId="fc1173ac-280e-4cfe-aafb-65006f84bb93" providerId="ADAL" clId="{F35A8537-8F12-6A4D-9E1D-0B44685A20D2}" dt="2022-09-09T02:19:30.384" v="1500" actId="20577"/>
          <ac:spMkLst>
            <pc:docMk/>
            <pc:sldMk cId="2487234405" sldId="1912"/>
            <ac:spMk id="2" creationId="{B53346CF-61ED-C9C5-53F5-EEF5B47BABF8}"/>
          </ac:spMkLst>
        </pc:spChg>
        <pc:spChg chg="del">
          <ac:chgData name="Peter Laudati" userId="fc1173ac-280e-4cfe-aafb-65006f84bb93" providerId="ADAL" clId="{F35A8537-8F12-6A4D-9E1D-0B44685A20D2}" dt="2022-09-09T02:19:33.238" v="1501" actId="478"/>
          <ac:spMkLst>
            <pc:docMk/>
            <pc:sldMk cId="2487234405" sldId="1912"/>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7:44.540" v="1295" actId="478"/>
        <pc:sldMkLst>
          <pc:docMk/>
          <pc:sldMk cId="1615264631" sldId="1914"/>
        </pc:sldMkLst>
        <pc:spChg chg="add mod ord">
          <ac:chgData name="Peter Laudati" userId="fc1173ac-280e-4cfe-aafb-65006f84bb93" providerId="ADAL" clId="{F35A8537-8F12-6A4D-9E1D-0B44685A20D2}" dt="2022-09-09T02:17:39.301" v="1294" actId="20577"/>
          <ac:spMkLst>
            <pc:docMk/>
            <pc:sldMk cId="1615264631" sldId="1914"/>
            <ac:spMk id="2" creationId="{F8977BDA-5522-B776-9BAC-3339E2124752}"/>
          </ac:spMkLst>
        </pc:spChg>
        <pc:spChg chg="del">
          <ac:chgData name="Peter Laudati" userId="fc1173ac-280e-4cfe-aafb-65006f84bb93" providerId="ADAL" clId="{F35A8537-8F12-6A4D-9E1D-0B44685A20D2}" dt="2022-09-09T02:17:44.540" v="1295" actId="478"/>
          <ac:spMkLst>
            <pc:docMk/>
            <pc:sldMk cId="1615264631" sldId="1914"/>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8:32.313" v="1375" actId="478"/>
        <pc:sldMkLst>
          <pc:docMk/>
          <pc:sldMk cId="2515037738" sldId="1915"/>
        </pc:sldMkLst>
        <pc:spChg chg="add mod ord">
          <ac:chgData name="Peter Laudati" userId="fc1173ac-280e-4cfe-aafb-65006f84bb93" providerId="ADAL" clId="{F35A8537-8F12-6A4D-9E1D-0B44685A20D2}" dt="2022-09-09T02:18:30.259" v="1374" actId="20577"/>
          <ac:spMkLst>
            <pc:docMk/>
            <pc:sldMk cId="2515037738" sldId="1915"/>
            <ac:spMk id="2" creationId="{C27A7789-4222-1EDC-8700-F630E9416F0E}"/>
          </ac:spMkLst>
        </pc:spChg>
        <pc:spChg chg="add del">
          <ac:chgData name="Peter Laudati" userId="fc1173ac-280e-4cfe-aafb-65006f84bb93" providerId="ADAL" clId="{F35A8537-8F12-6A4D-9E1D-0B44685A20D2}" dt="2022-09-09T02:18:32.313" v="1375" actId="478"/>
          <ac:spMkLst>
            <pc:docMk/>
            <pc:sldMk cId="2515037738" sldId="1915"/>
            <ac:spMk id="11" creationId="{F47C1FD8-AF3E-4F53-9E69-70B5977E0EA6}"/>
          </ac:spMkLst>
        </pc:spChg>
      </pc:sldChg>
      <pc:sldChg chg="addSp delSp modSp add del mod modClrScheme chgLayout">
        <pc:chgData name="Peter Laudati" userId="fc1173ac-280e-4cfe-aafb-65006f84bb93" providerId="ADAL" clId="{F35A8537-8F12-6A4D-9E1D-0B44685A20D2}" dt="2022-09-09T02:18:50.109" v="1405" actId="478"/>
        <pc:sldMkLst>
          <pc:docMk/>
          <pc:sldMk cId="628684389" sldId="1916"/>
        </pc:sldMkLst>
        <pc:spChg chg="add del mod ord">
          <ac:chgData name="Peter Laudati" userId="fc1173ac-280e-4cfe-aafb-65006f84bb93" providerId="ADAL" clId="{F35A8537-8F12-6A4D-9E1D-0B44685A20D2}" dt="2022-09-09T02:18:16.712" v="1354" actId="700"/>
          <ac:spMkLst>
            <pc:docMk/>
            <pc:sldMk cId="628684389" sldId="1916"/>
            <ac:spMk id="2" creationId="{94B6A142-598A-0CC0-7721-B79EC469E5B1}"/>
          </ac:spMkLst>
        </pc:spChg>
        <pc:spChg chg="add mod ord">
          <ac:chgData name="Peter Laudati" userId="fc1173ac-280e-4cfe-aafb-65006f84bb93" providerId="ADAL" clId="{F35A8537-8F12-6A4D-9E1D-0B44685A20D2}" dt="2022-09-09T02:18:48.157" v="1404" actId="20577"/>
          <ac:spMkLst>
            <pc:docMk/>
            <pc:sldMk cId="628684389" sldId="1916"/>
            <ac:spMk id="3" creationId="{6C21707F-F047-D4A2-A339-652E75AE80E3}"/>
          </ac:spMkLst>
        </pc:spChg>
        <pc:spChg chg="add del">
          <ac:chgData name="Peter Laudati" userId="fc1173ac-280e-4cfe-aafb-65006f84bb93" providerId="ADAL" clId="{F35A8537-8F12-6A4D-9E1D-0B44685A20D2}" dt="2022-09-09T02:18:50.109" v="1405" actId="478"/>
          <ac:spMkLst>
            <pc:docMk/>
            <pc:sldMk cId="628684389" sldId="1916"/>
            <ac:spMk id="11" creationId="{F47C1FD8-AF3E-4F53-9E69-70B5977E0EA6}"/>
          </ac:spMkLst>
        </pc:spChg>
      </pc:sldChg>
      <pc:sldChg chg="modSp add del mod chgLayout">
        <pc:chgData name="Peter Laudati" userId="fc1173ac-280e-4cfe-aafb-65006f84bb93" providerId="ADAL" clId="{F35A8537-8F12-6A4D-9E1D-0B44685A20D2}" dt="2022-09-09T02:44:03.856" v="2508" actId="207"/>
        <pc:sldMkLst>
          <pc:docMk/>
          <pc:sldMk cId="1948703477" sldId="1919"/>
        </pc:sldMkLst>
        <pc:spChg chg="mod ord">
          <ac:chgData name="Peter Laudati" userId="fc1173ac-280e-4cfe-aafb-65006f84bb93" providerId="ADAL" clId="{F35A8537-8F12-6A4D-9E1D-0B44685A20D2}" dt="2022-09-09T02:44:03.856" v="2508" actId="207"/>
          <ac:spMkLst>
            <pc:docMk/>
            <pc:sldMk cId="1948703477" sldId="1919"/>
            <ac:spMk id="2" creationId="{00000000-0000-0000-0000-000000000000}"/>
          </ac:spMkLst>
        </pc:spChg>
        <pc:spChg chg="mod ord">
          <ac:chgData name="Peter Laudati" userId="fc1173ac-280e-4cfe-aafb-65006f84bb93" providerId="ADAL" clId="{F35A8537-8F12-6A4D-9E1D-0B44685A20D2}" dt="2022-09-09T02:43:53.772" v="2507" actId="700"/>
          <ac:spMkLst>
            <pc:docMk/>
            <pc:sldMk cId="1948703477" sldId="1919"/>
            <ac:spMk id="3" creationId="{00000000-0000-0000-0000-000000000000}"/>
          </ac:spMkLst>
        </pc:spChg>
      </pc:sldChg>
      <pc:sldChg chg="addSp delSp modSp add del mod modClrScheme chgLayout">
        <pc:chgData name="Peter Laudati" userId="fc1173ac-280e-4cfe-aafb-65006f84bb93" providerId="ADAL" clId="{F35A8537-8F12-6A4D-9E1D-0B44685A20D2}" dt="2022-09-09T02:12:34.819" v="902" actId="478"/>
        <pc:sldMkLst>
          <pc:docMk/>
          <pc:sldMk cId="2919717739" sldId="1922"/>
        </pc:sldMkLst>
        <pc:spChg chg="add mod ord">
          <ac:chgData name="Peter Laudati" userId="fc1173ac-280e-4cfe-aafb-65006f84bb93" providerId="ADAL" clId="{F35A8537-8F12-6A4D-9E1D-0B44685A20D2}" dt="2022-09-09T02:12:28.317" v="892" actId="20577"/>
          <ac:spMkLst>
            <pc:docMk/>
            <pc:sldMk cId="2919717739" sldId="1922"/>
            <ac:spMk id="3" creationId="{C20F497C-96E4-1795-D560-2B762A0C34E5}"/>
          </ac:spMkLst>
        </pc:spChg>
        <pc:spChg chg="add mod ord">
          <ac:chgData name="Peter Laudati" userId="fc1173ac-280e-4cfe-aafb-65006f84bb93" providerId="ADAL" clId="{F35A8537-8F12-6A4D-9E1D-0B44685A20D2}" dt="2022-09-09T02:12:31.739" v="901" actId="20577"/>
          <ac:spMkLst>
            <pc:docMk/>
            <pc:sldMk cId="2919717739" sldId="1922"/>
            <ac:spMk id="4" creationId="{7857F364-B8F6-09EA-6030-4096324FB04E}"/>
          </ac:spMkLst>
        </pc:spChg>
        <pc:spChg chg="del">
          <ac:chgData name="Peter Laudati" userId="fc1173ac-280e-4cfe-aafb-65006f84bb93" providerId="ADAL" clId="{F35A8537-8F12-6A4D-9E1D-0B44685A20D2}" dt="2022-09-09T02:12:34.819" v="902" actId="478"/>
          <ac:spMkLst>
            <pc:docMk/>
            <pc:sldMk cId="2919717739" sldId="1922"/>
            <ac:spMk id="11" creationId="{F47C1FD8-AF3E-4F53-9E69-70B5977E0EA6}"/>
          </ac:spMkLst>
        </pc:spChg>
      </pc:sldChg>
      <pc:sldChg chg="del">
        <pc:chgData name="Peter Laudati" userId="fc1173ac-280e-4cfe-aafb-65006f84bb93" providerId="ADAL" clId="{F35A8537-8F12-6A4D-9E1D-0B44685A20D2}" dt="2022-09-09T03:02:08.509" v="2751" actId="2696"/>
        <pc:sldMkLst>
          <pc:docMk/>
          <pc:sldMk cId="3468055912" sldId="3665"/>
        </pc:sldMkLst>
      </pc:sldChg>
      <pc:sldChg chg="del">
        <pc:chgData name="Peter Laudati" userId="fc1173ac-280e-4cfe-aafb-65006f84bb93" providerId="ADAL" clId="{F35A8537-8F12-6A4D-9E1D-0B44685A20D2}" dt="2022-09-09T03:02:08.467" v="2750" actId="2696"/>
        <pc:sldMkLst>
          <pc:docMk/>
          <pc:sldMk cId="2692993621" sldId="3672"/>
        </pc:sldMkLst>
      </pc:sldChg>
      <pc:sldChg chg="modSp add mod">
        <pc:chgData name="Peter Laudati" userId="fc1173ac-280e-4cfe-aafb-65006f84bb93" providerId="ADAL" clId="{F35A8537-8F12-6A4D-9E1D-0B44685A20D2}" dt="2022-09-09T02:08:42.169" v="718" actId="20577"/>
        <pc:sldMkLst>
          <pc:docMk/>
          <pc:sldMk cId="4017358079" sldId="3688"/>
        </pc:sldMkLst>
        <pc:spChg chg="mod">
          <ac:chgData name="Peter Laudati" userId="fc1173ac-280e-4cfe-aafb-65006f84bb93" providerId="ADAL" clId="{F35A8537-8F12-6A4D-9E1D-0B44685A20D2}" dt="2022-09-09T02:08:42.169" v="718" actId="20577"/>
          <ac:spMkLst>
            <pc:docMk/>
            <pc:sldMk cId="4017358079" sldId="3688"/>
            <ac:spMk id="2" creationId="{1C8EE963-B365-BABB-2A5E-F9721BE18754}"/>
          </ac:spMkLst>
        </pc:spChg>
      </pc:sldChg>
      <pc:sldChg chg="addSp modSp add mod chgLayout">
        <pc:chgData name="Peter Laudati" userId="fc1173ac-280e-4cfe-aafb-65006f84bb93" providerId="ADAL" clId="{F35A8537-8F12-6A4D-9E1D-0B44685A20D2}" dt="2022-09-09T02:23:10.321" v="1590" actId="20577"/>
        <pc:sldMkLst>
          <pc:docMk/>
          <pc:sldMk cId="2534328298" sldId="3689"/>
        </pc:sldMkLst>
        <pc:spChg chg="mod ord">
          <ac:chgData name="Peter Laudati" userId="fc1173ac-280e-4cfe-aafb-65006f84bb93" providerId="ADAL" clId="{F35A8537-8F12-6A4D-9E1D-0B44685A20D2}" dt="2022-09-09T02:23:10.321" v="1590" actId="20577"/>
          <ac:spMkLst>
            <pc:docMk/>
            <pc:sldMk cId="2534328298" sldId="3689"/>
            <ac:spMk id="2" creationId="{1C8EE963-B365-BABB-2A5E-F9721BE18754}"/>
          </ac:spMkLst>
        </pc:spChg>
        <pc:spChg chg="add mod ord">
          <ac:chgData name="Peter Laudati" userId="fc1173ac-280e-4cfe-aafb-65006f84bb93" providerId="ADAL" clId="{F35A8537-8F12-6A4D-9E1D-0B44685A20D2}" dt="2022-09-09T02:23:07.105" v="1586" actId="20577"/>
          <ac:spMkLst>
            <pc:docMk/>
            <pc:sldMk cId="2534328298" sldId="3689"/>
            <ac:spMk id="3" creationId="{5ABC3907-5427-A9BA-C297-04EB2E46FFFC}"/>
          </ac:spMkLst>
        </pc:spChg>
      </pc:sldChg>
      <pc:sldChg chg="add del">
        <pc:chgData name="Peter Laudati" userId="fc1173ac-280e-4cfe-aafb-65006f84bb93" providerId="ADAL" clId="{F35A8537-8F12-6A4D-9E1D-0B44685A20D2}" dt="2022-09-09T02:17:12.171" v="1238"/>
        <pc:sldMkLst>
          <pc:docMk/>
          <pc:sldMk cId="3522282677" sldId="3689"/>
        </pc:sldMkLst>
      </pc:sldChg>
      <pc:sldChg chg="modSp add mod">
        <pc:chgData name="Peter Laudati" userId="fc1173ac-280e-4cfe-aafb-65006f84bb93" providerId="ADAL" clId="{F35A8537-8F12-6A4D-9E1D-0B44685A20D2}" dt="2022-09-09T02:35:03.571" v="1852" actId="20577"/>
        <pc:sldMkLst>
          <pc:docMk/>
          <pc:sldMk cId="1297959547" sldId="3690"/>
        </pc:sldMkLst>
        <pc:spChg chg="mod">
          <ac:chgData name="Peter Laudati" userId="fc1173ac-280e-4cfe-aafb-65006f84bb93" providerId="ADAL" clId="{F35A8537-8F12-6A4D-9E1D-0B44685A20D2}" dt="2022-09-09T02:35:01.352" v="1851" actId="6549"/>
          <ac:spMkLst>
            <pc:docMk/>
            <pc:sldMk cId="1297959547" sldId="3690"/>
            <ac:spMk id="2" creationId="{1C8EE963-B365-BABB-2A5E-F9721BE18754}"/>
          </ac:spMkLst>
        </pc:spChg>
        <pc:spChg chg="mod">
          <ac:chgData name="Peter Laudati" userId="fc1173ac-280e-4cfe-aafb-65006f84bb93" providerId="ADAL" clId="{F35A8537-8F12-6A4D-9E1D-0B44685A20D2}" dt="2022-09-09T02:35:03.571" v="1852" actId="20577"/>
          <ac:spMkLst>
            <pc:docMk/>
            <pc:sldMk cId="1297959547" sldId="3690"/>
            <ac:spMk id="3" creationId="{5ABC3907-5427-A9BA-C297-04EB2E46FFFC}"/>
          </ac:spMkLst>
        </pc:spChg>
      </pc:sldChg>
      <pc:sldChg chg="add del">
        <pc:chgData name="Peter Laudati" userId="fc1173ac-280e-4cfe-aafb-65006f84bb93" providerId="ADAL" clId="{F35A8537-8F12-6A4D-9E1D-0B44685A20D2}" dt="2022-09-09T02:17:12.171" v="1238"/>
        <pc:sldMkLst>
          <pc:docMk/>
          <pc:sldMk cId="1859129205" sldId="3690"/>
        </pc:sldMkLst>
      </pc:sldChg>
      <pc:sldChg chg="add del">
        <pc:chgData name="Peter Laudati" userId="fc1173ac-280e-4cfe-aafb-65006f84bb93" providerId="ADAL" clId="{F35A8537-8F12-6A4D-9E1D-0B44685A20D2}" dt="2022-09-09T02:17:12.171" v="1238"/>
        <pc:sldMkLst>
          <pc:docMk/>
          <pc:sldMk cId="2198486821" sldId="3691"/>
        </pc:sldMkLst>
      </pc:sldChg>
      <pc:sldChg chg="modSp add mod">
        <pc:chgData name="Peter Laudati" userId="fc1173ac-280e-4cfe-aafb-65006f84bb93" providerId="ADAL" clId="{F35A8537-8F12-6A4D-9E1D-0B44685A20D2}" dt="2022-09-09T02:55:23.002" v="2615" actId="20577"/>
        <pc:sldMkLst>
          <pc:docMk/>
          <pc:sldMk cId="2397733896" sldId="3691"/>
        </pc:sldMkLst>
        <pc:spChg chg="mod">
          <ac:chgData name="Peter Laudati" userId="fc1173ac-280e-4cfe-aafb-65006f84bb93" providerId="ADAL" clId="{F35A8537-8F12-6A4D-9E1D-0B44685A20D2}" dt="2022-09-09T02:55:23.002" v="2615" actId="20577"/>
          <ac:spMkLst>
            <pc:docMk/>
            <pc:sldMk cId="2397733896" sldId="3691"/>
            <ac:spMk id="2" creationId="{1C8EE963-B365-BABB-2A5E-F9721BE18754}"/>
          </ac:spMkLst>
        </pc:spChg>
      </pc:sldChg>
      <pc:sldChg chg="add del">
        <pc:chgData name="Peter Laudati" userId="fc1173ac-280e-4cfe-aafb-65006f84bb93" providerId="ADAL" clId="{F35A8537-8F12-6A4D-9E1D-0B44685A20D2}" dt="2022-09-09T02:39:15.203" v="2109"/>
        <pc:sldMkLst>
          <pc:docMk/>
          <pc:sldMk cId="2993184630" sldId="3691"/>
        </pc:sldMkLst>
      </pc:sldChg>
      <pc:sldChg chg="add del">
        <pc:chgData name="Peter Laudati" userId="fc1173ac-280e-4cfe-aafb-65006f84bb93" providerId="ADAL" clId="{F35A8537-8F12-6A4D-9E1D-0B44685A20D2}" dt="2022-09-09T02:17:12.171" v="1238"/>
        <pc:sldMkLst>
          <pc:docMk/>
          <pc:sldMk cId="143585746" sldId="3692"/>
        </pc:sldMkLst>
      </pc:sldChg>
      <pc:sldChg chg="add del">
        <pc:chgData name="Peter Laudati" userId="fc1173ac-280e-4cfe-aafb-65006f84bb93" providerId="ADAL" clId="{F35A8537-8F12-6A4D-9E1D-0B44685A20D2}" dt="2022-09-09T02:39:15.203" v="2109"/>
        <pc:sldMkLst>
          <pc:docMk/>
          <pc:sldMk cId="4156368449" sldId="3692"/>
        </pc:sldMkLst>
      </pc:sldChg>
      <pc:sldChg chg="add del">
        <pc:chgData name="Peter Laudati" userId="fc1173ac-280e-4cfe-aafb-65006f84bb93" providerId="ADAL" clId="{F35A8537-8F12-6A4D-9E1D-0B44685A20D2}" dt="2022-09-09T02:39:15.203" v="2109"/>
        <pc:sldMkLst>
          <pc:docMk/>
          <pc:sldMk cId="22535104" sldId="3693"/>
        </pc:sldMkLst>
      </pc:sldChg>
      <pc:sldChg chg="add del">
        <pc:chgData name="Peter Laudati" userId="fc1173ac-280e-4cfe-aafb-65006f84bb93" providerId="ADAL" clId="{F35A8537-8F12-6A4D-9E1D-0B44685A20D2}" dt="2022-09-09T02:17:12.171" v="1238"/>
        <pc:sldMkLst>
          <pc:docMk/>
          <pc:sldMk cId="3835977118" sldId="3693"/>
        </pc:sldMkLst>
      </pc:sldChg>
      <pc:sldChg chg="add del">
        <pc:chgData name="Peter Laudati" userId="fc1173ac-280e-4cfe-aafb-65006f84bb93" providerId="ADAL" clId="{F35A8537-8F12-6A4D-9E1D-0B44685A20D2}" dt="2022-09-09T02:17:12.171" v="1238"/>
        <pc:sldMkLst>
          <pc:docMk/>
          <pc:sldMk cId="1583962741" sldId="3694"/>
        </pc:sldMkLst>
      </pc:sldChg>
      <pc:sldChg chg="add del">
        <pc:chgData name="Peter Laudati" userId="fc1173ac-280e-4cfe-aafb-65006f84bb93" providerId="ADAL" clId="{F35A8537-8F12-6A4D-9E1D-0B44685A20D2}" dt="2022-09-09T02:39:15.203" v="2109"/>
        <pc:sldMkLst>
          <pc:docMk/>
          <pc:sldMk cId="1956951723" sldId="3694"/>
        </pc:sldMkLst>
      </pc:sldChg>
      <pc:sldChg chg="add del">
        <pc:chgData name="Peter Laudati" userId="fc1173ac-280e-4cfe-aafb-65006f84bb93" providerId="ADAL" clId="{F35A8537-8F12-6A4D-9E1D-0B44685A20D2}" dt="2022-09-09T02:17:12.171" v="1238"/>
        <pc:sldMkLst>
          <pc:docMk/>
          <pc:sldMk cId="792792172" sldId="3695"/>
        </pc:sldMkLst>
      </pc:sldChg>
      <pc:sldChg chg="add del">
        <pc:chgData name="Peter Laudati" userId="fc1173ac-280e-4cfe-aafb-65006f84bb93" providerId="ADAL" clId="{F35A8537-8F12-6A4D-9E1D-0B44685A20D2}" dt="2022-09-09T02:39:15.203" v="2109"/>
        <pc:sldMkLst>
          <pc:docMk/>
          <pc:sldMk cId="3889673626" sldId="3695"/>
        </pc:sldMkLst>
      </pc:sldChg>
      <pc:sldChg chg="add del">
        <pc:chgData name="Peter Laudati" userId="fc1173ac-280e-4cfe-aafb-65006f84bb93" providerId="ADAL" clId="{F35A8537-8F12-6A4D-9E1D-0B44685A20D2}" dt="2022-09-09T02:39:15.203" v="2109"/>
        <pc:sldMkLst>
          <pc:docMk/>
          <pc:sldMk cId="51233540" sldId="3696"/>
        </pc:sldMkLst>
      </pc:sldChg>
      <pc:sldChg chg="add del">
        <pc:chgData name="Peter Laudati" userId="fc1173ac-280e-4cfe-aafb-65006f84bb93" providerId="ADAL" clId="{F35A8537-8F12-6A4D-9E1D-0B44685A20D2}" dt="2022-09-09T02:17:12.171" v="1238"/>
        <pc:sldMkLst>
          <pc:docMk/>
          <pc:sldMk cId="3938349096" sldId="3696"/>
        </pc:sldMkLst>
      </pc:sldChg>
      <pc:sldChg chg="add del">
        <pc:chgData name="Peter Laudati" userId="fc1173ac-280e-4cfe-aafb-65006f84bb93" providerId="ADAL" clId="{F35A8537-8F12-6A4D-9E1D-0B44685A20D2}" dt="2022-09-09T02:17:12.171" v="1238"/>
        <pc:sldMkLst>
          <pc:docMk/>
          <pc:sldMk cId="3165604370" sldId="3697"/>
        </pc:sldMkLst>
      </pc:sldChg>
      <pc:sldChg chg="add del">
        <pc:chgData name="Peter Laudati" userId="fc1173ac-280e-4cfe-aafb-65006f84bb93" providerId="ADAL" clId="{F35A8537-8F12-6A4D-9E1D-0B44685A20D2}" dt="2022-09-09T02:39:15.203" v="2109"/>
        <pc:sldMkLst>
          <pc:docMk/>
          <pc:sldMk cId="3167489964" sldId="3697"/>
        </pc:sldMkLst>
      </pc:sldChg>
      <pc:sldChg chg="add del">
        <pc:chgData name="Peter Laudati" userId="fc1173ac-280e-4cfe-aafb-65006f84bb93" providerId="ADAL" clId="{F35A8537-8F12-6A4D-9E1D-0B44685A20D2}" dt="2022-09-09T02:39:15.203" v="2109"/>
        <pc:sldMkLst>
          <pc:docMk/>
          <pc:sldMk cId="11085157" sldId="3698"/>
        </pc:sldMkLst>
      </pc:sldChg>
      <pc:sldChg chg="add del">
        <pc:chgData name="Peter Laudati" userId="fc1173ac-280e-4cfe-aafb-65006f84bb93" providerId="ADAL" clId="{F35A8537-8F12-6A4D-9E1D-0B44685A20D2}" dt="2022-09-09T02:17:12.171" v="1238"/>
        <pc:sldMkLst>
          <pc:docMk/>
          <pc:sldMk cId="1402340080" sldId="3698"/>
        </pc:sldMkLst>
      </pc:sldChg>
      <pc:sldChg chg="add del">
        <pc:chgData name="Peter Laudati" userId="fc1173ac-280e-4cfe-aafb-65006f84bb93" providerId="ADAL" clId="{F35A8537-8F12-6A4D-9E1D-0B44685A20D2}" dt="2022-09-09T02:39:15.203" v="2109"/>
        <pc:sldMkLst>
          <pc:docMk/>
          <pc:sldMk cId="1520284658" sldId="3699"/>
        </pc:sldMkLst>
      </pc:sldChg>
      <pc:sldChg chg="add del">
        <pc:chgData name="Peter Laudati" userId="fc1173ac-280e-4cfe-aafb-65006f84bb93" providerId="ADAL" clId="{F35A8537-8F12-6A4D-9E1D-0B44685A20D2}" dt="2022-09-09T02:17:12.171" v="1238"/>
        <pc:sldMkLst>
          <pc:docMk/>
          <pc:sldMk cId="2366180460" sldId="3699"/>
        </pc:sldMkLst>
      </pc:sldChg>
      <pc:sldChg chg="add del">
        <pc:chgData name="Peter Laudati" userId="fc1173ac-280e-4cfe-aafb-65006f84bb93" providerId="ADAL" clId="{F35A8537-8F12-6A4D-9E1D-0B44685A20D2}" dt="2022-09-09T02:17:12.171" v="1238"/>
        <pc:sldMkLst>
          <pc:docMk/>
          <pc:sldMk cId="104952466" sldId="3700"/>
        </pc:sldMkLst>
      </pc:sldChg>
      <pc:sldChg chg="add del">
        <pc:chgData name="Peter Laudati" userId="fc1173ac-280e-4cfe-aafb-65006f84bb93" providerId="ADAL" clId="{F35A8537-8F12-6A4D-9E1D-0B44685A20D2}" dt="2022-09-09T02:39:15.203" v="2109"/>
        <pc:sldMkLst>
          <pc:docMk/>
          <pc:sldMk cId="2474201426" sldId="3700"/>
        </pc:sldMkLst>
      </pc:sldChg>
      <pc:sldChg chg="add del">
        <pc:chgData name="Peter Laudati" userId="fc1173ac-280e-4cfe-aafb-65006f84bb93" providerId="ADAL" clId="{F35A8537-8F12-6A4D-9E1D-0B44685A20D2}" dt="2022-09-09T02:39:15.203" v="2109"/>
        <pc:sldMkLst>
          <pc:docMk/>
          <pc:sldMk cId="798446573" sldId="3701"/>
        </pc:sldMkLst>
      </pc:sldChg>
      <pc:sldChg chg="add del">
        <pc:chgData name="Peter Laudati" userId="fc1173ac-280e-4cfe-aafb-65006f84bb93" providerId="ADAL" clId="{F35A8537-8F12-6A4D-9E1D-0B44685A20D2}" dt="2022-09-09T02:17:12.171" v="1238"/>
        <pc:sldMkLst>
          <pc:docMk/>
          <pc:sldMk cId="1532373461" sldId="3701"/>
        </pc:sldMkLst>
      </pc:sldChg>
      <pc:sldChg chg="add del">
        <pc:chgData name="Peter Laudati" userId="fc1173ac-280e-4cfe-aafb-65006f84bb93" providerId="ADAL" clId="{F35A8537-8F12-6A4D-9E1D-0B44685A20D2}" dt="2022-09-09T02:17:12.171" v="1238"/>
        <pc:sldMkLst>
          <pc:docMk/>
          <pc:sldMk cId="20937367" sldId="3702"/>
        </pc:sldMkLst>
      </pc:sldChg>
      <pc:sldChg chg="add del">
        <pc:chgData name="Peter Laudati" userId="fc1173ac-280e-4cfe-aafb-65006f84bb93" providerId="ADAL" clId="{F35A8537-8F12-6A4D-9E1D-0B44685A20D2}" dt="2022-09-09T02:39:15.203" v="2109"/>
        <pc:sldMkLst>
          <pc:docMk/>
          <pc:sldMk cId="398919096" sldId="3702"/>
        </pc:sldMkLst>
      </pc:sldChg>
      <pc:sldChg chg="add del">
        <pc:chgData name="Peter Laudati" userId="fc1173ac-280e-4cfe-aafb-65006f84bb93" providerId="ADAL" clId="{F35A8537-8F12-6A4D-9E1D-0B44685A20D2}" dt="2022-09-09T02:39:15.203" v="2109"/>
        <pc:sldMkLst>
          <pc:docMk/>
          <pc:sldMk cId="2350052699" sldId="3703"/>
        </pc:sldMkLst>
      </pc:sldChg>
      <pc:sldChg chg="add del">
        <pc:chgData name="Peter Laudati" userId="fc1173ac-280e-4cfe-aafb-65006f84bb93" providerId="ADAL" clId="{F35A8537-8F12-6A4D-9E1D-0B44685A20D2}" dt="2022-09-09T02:17:12.171" v="1238"/>
        <pc:sldMkLst>
          <pc:docMk/>
          <pc:sldMk cId="4249661278" sldId="3703"/>
        </pc:sldMkLst>
      </pc:sldChg>
      <pc:sldChg chg="add del">
        <pc:chgData name="Peter Laudati" userId="fc1173ac-280e-4cfe-aafb-65006f84bb93" providerId="ADAL" clId="{F35A8537-8F12-6A4D-9E1D-0B44685A20D2}" dt="2022-09-09T02:39:15.203" v="2109"/>
        <pc:sldMkLst>
          <pc:docMk/>
          <pc:sldMk cId="103560008" sldId="3704"/>
        </pc:sldMkLst>
      </pc:sldChg>
      <pc:sldChg chg="add del">
        <pc:chgData name="Peter Laudati" userId="fc1173ac-280e-4cfe-aafb-65006f84bb93" providerId="ADAL" clId="{F35A8537-8F12-6A4D-9E1D-0B44685A20D2}" dt="2022-09-09T02:17:12.171" v="1238"/>
        <pc:sldMkLst>
          <pc:docMk/>
          <pc:sldMk cId="4109796364" sldId="3704"/>
        </pc:sldMkLst>
      </pc:sldChg>
      <pc:sldChg chg="add del">
        <pc:chgData name="Peter Laudati" userId="fc1173ac-280e-4cfe-aafb-65006f84bb93" providerId="ADAL" clId="{F35A8537-8F12-6A4D-9E1D-0B44685A20D2}" dt="2022-09-09T02:17:12.171" v="1238"/>
        <pc:sldMkLst>
          <pc:docMk/>
          <pc:sldMk cId="828549313" sldId="3705"/>
        </pc:sldMkLst>
      </pc:sldChg>
      <pc:sldChg chg="add del">
        <pc:chgData name="Peter Laudati" userId="fc1173ac-280e-4cfe-aafb-65006f84bb93" providerId="ADAL" clId="{F35A8537-8F12-6A4D-9E1D-0B44685A20D2}" dt="2022-09-09T02:17:12.171" v="1238"/>
        <pc:sldMkLst>
          <pc:docMk/>
          <pc:sldMk cId="628962579" sldId="3706"/>
        </pc:sldMkLst>
      </pc:sldChg>
      <pc:sldChg chg="add del">
        <pc:chgData name="Peter Laudati" userId="fc1173ac-280e-4cfe-aafb-65006f84bb93" providerId="ADAL" clId="{F35A8537-8F12-6A4D-9E1D-0B44685A20D2}" dt="2022-09-09T02:17:12.171" v="1238"/>
        <pc:sldMkLst>
          <pc:docMk/>
          <pc:sldMk cId="2037395361" sldId="3707"/>
        </pc:sldMkLst>
      </pc:sldChg>
      <pc:sldChg chg="add del">
        <pc:chgData name="Peter Laudati" userId="fc1173ac-280e-4cfe-aafb-65006f84bb93" providerId="ADAL" clId="{F35A8537-8F12-6A4D-9E1D-0B44685A20D2}" dt="2022-09-09T02:17:12.171" v="1238"/>
        <pc:sldMkLst>
          <pc:docMk/>
          <pc:sldMk cId="640392206" sldId="3708"/>
        </pc:sldMkLst>
      </pc:sldChg>
      <pc:sldChg chg="modSp add del mod">
        <pc:chgData name="Peter Laudati" userId="fc1173ac-280e-4cfe-aafb-65006f84bb93" providerId="ADAL" clId="{F35A8537-8F12-6A4D-9E1D-0B44685A20D2}" dt="2022-09-09T02:17:12.171" v="1238"/>
        <pc:sldMkLst>
          <pc:docMk/>
          <pc:sldMk cId="3767656637" sldId="3709"/>
        </pc:sldMkLst>
        <pc:spChg chg="mod">
          <ac:chgData name="Peter Laudati" userId="fc1173ac-280e-4cfe-aafb-65006f84bb93" providerId="ADAL" clId="{F35A8537-8F12-6A4D-9E1D-0B44685A20D2}" dt="2022-09-09T02:17:12.171" v="1238"/>
          <ac:spMkLst>
            <pc:docMk/>
            <pc:sldMk cId="3767656637" sldId="3709"/>
            <ac:spMk id="2" creationId="{F5F9A0B9-16EA-674C-9F51-93BF10956EE7}"/>
          </ac:spMkLst>
        </pc:spChg>
      </pc:sldChg>
      <pc:sldMasterChg chg="modSldLayout">
        <pc:chgData name="Peter Laudati" userId="fc1173ac-280e-4cfe-aafb-65006f84bb93" providerId="ADAL" clId="{F35A8537-8F12-6A4D-9E1D-0B44685A20D2}" dt="2022-09-09T01:47:55.740" v="6" actId="6014"/>
        <pc:sldMasterMkLst>
          <pc:docMk/>
          <pc:sldMasterMk cId="4029705734" sldId="2147483986"/>
        </pc:sldMasterMkLst>
        <pc:sldLayoutChg chg="delSp mod">
          <pc:chgData name="Peter Laudati" userId="fc1173ac-280e-4cfe-aafb-65006f84bb93" providerId="ADAL" clId="{F35A8537-8F12-6A4D-9E1D-0B44685A20D2}" dt="2022-09-09T01:47:55.740" v="6" actId="6014"/>
          <pc:sldLayoutMkLst>
            <pc:docMk/>
            <pc:sldMasterMk cId="4029705734" sldId="2147483986"/>
            <pc:sldLayoutMk cId="2744402766" sldId="2147484073"/>
          </pc:sldLayoutMkLst>
          <pc:spChg chg="del">
            <ac:chgData name="Peter Laudati" userId="fc1173ac-280e-4cfe-aafb-65006f84bb93" providerId="ADAL" clId="{F35A8537-8F12-6A4D-9E1D-0B44685A20D2}" dt="2022-09-09T01:47:23.241" v="2" actId="478"/>
            <ac:spMkLst>
              <pc:docMk/>
              <pc:sldMasterMk cId="4029705734" sldId="2147483986"/>
              <pc:sldLayoutMk cId="2744402766" sldId="2147484073"/>
              <ac:spMk id="3" creationId="{8E140711-1DC8-49A6-B5F5-4132DFE31B9B}"/>
            </ac:spMkLst>
          </pc:spChg>
          <pc:spChg chg="del">
            <ac:chgData name="Peter Laudati" userId="fc1173ac-280e-4cfe-aafb-65006f84bb93" providerId="ADAL" clId="{F35A8537-8F12-6A4D-9E1D-0B44685A20D2}" dt="2022-09-09T01:47:25.710" v="3" actId="478"/>
            <ac:spMkLst>
              <pc:docMk/>
              <pc:sldMasterMk cId="4029705734" sldId="2147483986"/>
              <pc:sldLayoutMk cId="2744402766" sldId="2147484073"/>
              <ac:spMk id="4" creationId="{771645B8-FCD4-4220-8D4A-7939D7A68671}"/>
            </ac:spMkLst>
          </pc:spChg>
          <pc:spChg chg="del">
            <ac:chgData name="Peter Laudati" userId="fc1173ac-280e-4cfe-aafb-65006f84bb93" providerId="ADAL" clId="{F35A8537-8F12-6A4D-9E1D-0B44685A20D2}" dt="2022-09-09T01:47:29.388" v="4" actId="478"/>
            <ac:spMkLst>
              <pc:docMk/>
              <pc:sldMasterMk cId="4029705734" sldId="2147483986"/>
              <pc:sldLayoutMk cId="2744402766" sldId="2147484073"/>
              <ac:spMk id="5" creationId="{469100D7-3212-49A0-A793-E3173C0B5D14}"/>
            </ac:spMkLst>
          </pc:spChg>
          <pc:spChg chg="del">
            <ac:chgData name="Peter Laudati" userId="fc1173ac-280e-4cfe-aafb-65006f84bb93" providerId="ADAL" clId="{F35A8537-8F12-6A4D-9E1D-0B44685A20D2}" dt="2022-09-09T01:47:32.377" v="5" actId="478"/>
            <ac:spMkLst>
              <pc:docMk/>
              <pc:sldMasterMk cId="4029705734" sldId="2147483986"/>
              <pc:sldLayoutMk cId="2744402766" sldId="2147484073"/>
              <ac:spMk id="6" creationId="{AB3A8383-8F48-4AB8-8F64-6C8A9645963E}"/>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emptyDir</a:t>
          </a:r>
          <a:endParaRPr lang="en-US" sz="18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hostPath</a:t>
          </a:r>
          <a:endParaRPr lang="en-US" sz="18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ConfigMap</a:t>
          </a:r>
          <a:endParaRPr lang="en-US" sz="18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emptyDir</a:t>
          </a:r>
          <a:endParaRPr lang="en-US" sz="18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hostPath</a:t>
          </a:r>
          <a:endParaRPr lang="en-US" sz="18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ConfigMap</a:t>
          </a:r>
          <a:endParaRPr lang="en-US" sz="18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emptyDir</a:t>
          </a:r>
          <a:endParaRPr lang="en-US" sz="18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hostPath</a:t>
          </a:r>
          <a:endParaRPr lang="en-US" sz="18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ConfigMap</a:t>
          </a:r>
          <a:endParaRPr lang="en-US" sz="18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19.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a template for What The Hack lectures.</a:t>
            </a:r>
          </a:p>
          <a:p>
            <a:endParaRPr lang="en-US" dirty="0"/>
          </a:p>
          <a:p>
            <a:r>
              <a:rPr lang="en-US" dirty="0"/>
              <a:t>It is recommended that Coaches deliver mini-lectures ahead of each Challenge that set context for the challenge and introduce &amp; explain any key technologies.</a:t>
            </a:r>
          </a:p>
          <a:p>
            <a:endParaRPr lang="en-US" dirty="0"/>
          </a:p>
          <a:p>
            <a:r>
              <a:rPr lang="en-US" dirty="0"/>
              <a:t>At a minimum, it is handy to have a slide with the key goals of each challenge to display on the screen when running the hack in-person.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replace the generic term “Container Engine” with “docker”</a:t>
            </a:r>
          </a:p>
          <a:p>
            <a:endParaRPr lang="en-US" dirty="0"/>
          </a:p>
          <a:p>
            <a:r>
              <a:rPr lang="en-US" dirty="0"/>
              <a:t>“docker” has become the </a:t>
            </a:r>
            <a:r>
              <a:rPr lang="en-US" dirty="0" err="1"/>
              <a:t>defacto</a:t>
            </a:r>
            <a:r>
              <a:rPr lang="en-US" dirty="0"/>
              <a:t> industry standard for running containers.</a:t>
            </a:r>
          </a:p>
          <a:p>
            <a:r>
              <a:rPr lang="en-US" dirty="0"/>
              <a:t>“docker” lower case D is an open source project that has become the industry standard for running containers.</a:t>
            </a:r>
          </a:p>
          <a:p>
            <a:endParaRPr lang="en-US" dirty="0"/>
          </a:p>
          <a:p>
            <a:r>
              <a:rPr lang="en-US" dirty="0"/>
              <a:t>Docker (upper case D) is a commercial company.</a:t>
            </a:r>
          </a:p>
          <a:p>
            <a:endParaRPr lang="en-US" dirty="0"/>
          </a:p>
          <a:p>
            <a:r>
              <a:rPr lang="en-US" dirty="0"/>
              <a:t>Explain what docker vs. Docker is.</a:t>
            </a:r>
          </a:p>
          <a:p>
            <a:r>
              <a:rPr lang="en-US" dirty="0"/>
              <a:t>Explain that </a:t>
            </a:r>
            <a:r>
              <a:rPr lang="en-US" dirty="0" err="1"/>
              <a:t>containerd</a:t>
            </a:r>
            <a:r>
              <a:rPr lang="en-US" dirty="0"/>
              <a:t>, a new open container engine implementation is gaining a lot of traction as seen at </a:t>
            </a:r>
            <a:r>
              <a:rPr lang="en-US" dirty="0" err="1"/>
              <a:t>KubeCon</a:t>
            </a:r>
            <a:endParaRPr lang="en-US" dirty="0"/>
          </a:p>
          <a:p>
            <a:endParaRPr lang="en-US" dirty="0"/>
          </a:p>
          <a:p>
            <a:r>
              <a:rPr lang="en-US" dirty="0"/>
              <a:t>Microsoft is actually replacing docker with </a:t>
            </a:r>
            <a:r>
              <a:rPr lang="en-US" dirty="0" err="1"/>
              <a:t>containerD</a:t>
            </a:r>
            <a:r>
              <a:rPr lang="en-US" dirty="0"/>
              <a:t> in AKS.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9210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ClusterIP</a:t>
            </a:r>
            <a:r>
              <a:rPr lang="en-US" sz="1200" b="0" i="0" u="none" strike="noStrike"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access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Grouping pods into subset of services,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Allowing internal traffic, displaying internal dashboards,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 expose a service to the internet.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service is the standard way to expose a service to the internet. On AKS, uses the Azure Load Balancer that will give you a single IP address that will forward all traffic to your service.</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dirty="0" err="1">
                <a:solidFill>
                  <a:schemeClr val="tx1"/>
                </a:solidFill>
                <a:effectLst/>
                <a:latin typeface="+mn-lt"/>
                <a:ea typeface="+mn-ea"/>
                <a:cs typeface="+mn-cs"/>
              </a:rPr>
              <a:t>Websockets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gRPC</a:t>
            </a:r>
            <a:r>
              <a:rPr lang="en-US" sz="1200" b="0" i="0" u="none" strike="noStrike" kern="1200" dirty="0">
                <a:solidFill>
                  <a:schemeClr val="tx1"/>
                </a:solidFill>
                <a:effectLst/>
                <a:latin typeface="+mn-lt"/>
                <a:ea typeface="+mn-ea"/>
                <a:cs typeface="+mn-cs"/>
              </a:rPr>
              <a:t>, or whatever.</a:t>
            </a:r>
          </a:p>
          <a:p>
            <a:r>
              <a:rPr lang="en-US" sz="1200" b="0" i="0" u="none" strike="noStrike" kern="1200" dirty="0">
                <a:solidFill>
                  <a:schemeClr val="tx1"/>
                </a:solidFill>
                <a:effectLst/>
                <a:latin typeface="+mn-lt"/>
                <a:ea typeface="+mn-ea"/>
                <a:cs typeface="+mn-cs"/>
              </a:rPr>
              <a:t>The big downside is that each service you expose with 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will get its own IP address, and you have to pay for 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per exposed service, which can get expensive!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Layer 7</a:t>
            </a:r>
          </a:p>
          <a:p>
            <a:r>
              <a:rPr lang="en-US" sz="1200" b="0" i="0" u="none" strike="noStrike" kern="1200" dirty="0">
                <a:solidFill>
                  <a:schemeClr val="tx1"/>
                </a:solidFill>
                <a:effectLst/>
                <a:latin typeface="+mn-lt"/>
                <a:ea typeface="+mn-ea"/>
                <a:cs typeface="+mn-cs"/>
              </a:rPr>
              <a:t>Sub Domain or path reverse proxy</a:t>
            </a:r>
          </a:p>
          <a:p>
            <a:r>
              <a:rPr lang="en-US" sz="1200" b="0" i="0" u="none" strike="noStrike" kern="1200" dirty="0">
                <a:solidFill>
                  <a:schemeClr val="tx1"/>
                </a:solidFill>
                <a:effectLst/>
                <a:latin typeface="+mn-lt"/>
                <a:ea typeface="+mn-ea"/>
                <a:cs typeface="+mn-cs"/>
              </a:rPr>
              <a:t>Implementation == Ingress controller</a:t>
            </a:r>
          </a:p>
          <a:p>
            <a:r>
              <a:rPr lang="en-US" sz="1200" b="0" i="0" u="none" strike="noStrike" kern="1200" dirty="0">
                <a:solidFill>
                  <a:schemeClr val="tx1"/>
                </a:solidFill>
                <a:effectLst/>
                <a:latin typeface="+mn-lt"/>
                <a:ea typeface="+mn-ea"/>
                <a:cs typeface="+mn-cs"/>
              </a:rPr>
              <a:t>Nginx == industry standard</a:t>
            </a:r>
          </a:p>
          <a:p>
            <a:r>
              <a:rPr lang="en-US" sz="1200" b="0" i="0" u="none" strike="noStrike" kern="1200" dirty="0">
                <a:solidFill>
                  <a:schemeClr val="tx1"/>
                </a:solidFill>
                <a:effectLst/>
                <a:latin typeface="+mn-lt"/>
                <a:ea typeface="+mn-ea"/>
                <a:cs typeface="+mn-cs"/>
              </a:rPr>
              <a:t>Azure App Gateway ingress controller now exists too</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dirty="0" err="1">
                <a:solidFill>
                  <a:schemeClr val="tx1"/>
                </a:solidFill>
                <a:effectLst/>
                <a:latin typeface="+mn-lt"/>
                <a:ea typeface="+mn-ea"/>
                <a:cs typeface="+mn-cs"/>
              </a:rPr>
              <a:t>entrypoint</a:t>
            </a:r>
            <a:r>
              <a:rPr lang="en-US" sz="1200" b="0" i="0" u="none" strike="noStrike" kern="1200" dirty="0">
                <a:solidFill>
                  <a:schemeClr val="tx1"/>
                </a:solidFill>
                <a:effectLst/>
                <a:latin typeface="+mn-lt"/>
                <a:ea typeface="+mn-ea"/>
                <a:cs typeface="+mn-cs"/>
              </a:rPr>
              <a:t> into your cluster.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dirty="0">
                <a:solidFill>
                  <a:schemeClr val="tx1"/>
                </a:solidFill>
                <a:effectLst/>
                <a:latin typeface="+mn-lt"/>
                <a:ea typeface="+mn-ea"/>
                <a:cs typeface="+mn-cs"/>
                <a:hlinkClick r:id="rId3"/>
              </a:rPr>
              <a:t>Google Cloud Load Balancer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Nginx</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Contour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a:rPr>
              <a:t>Istio</a:t>
            </a:r>
            <a:r>
              <a:rPr lang="en-US" sz="1200" b="0" i="0" u="none" strike="noStrike" kern="1200" dirty="0">
                <a:solidFill>
                  <a:schemeClr val="tx1"/>
                </a:solidFill>
                <a:effectLst/>
                <a:latin typeface="+mn-lt"/>
                <a:ea typeface="+mn-ea"/>
                <a:cs typeface="+mn-cs"/>
              </a:rPr>
              <a:t>, and more.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also plugins for Ingress controllers, like the </a:t>
            </a:r>
            <a:r>
              <a:rPr lang="en-US" sz="1200" b="0" i="0" u="none" strike="noStrike" kern="1200" dirty="0">
                <a:solidFill>
                  <a:schemeClr val="tx1"/>
                </a:solidFill>
                <a:effectLst/>
                <a:latin typeface="+mn-lt"/>
                <a:ea typeface="+mn-ea"/>
                <a:cs typeface="+mn-cs"/>
                <a:hlinkClick r:id="rId7"/>
              </a:rPr>
              <a:t>cert-manager</a:t>
            </a:r>
            <a:r>
              <a:rPr lang="en-US" sz="1200" b="0" i="0" u="none" strike="noStrike" kern="1200" dirty="0">
                <a:solidFill>
                  <a:schemeClr val="tx1"/>
                </a:solidFill>
                <a:effectLst/>
                <a:latin typeface="+mn-lt"/>
                <a:ea typeface="+mn-ea"/>
                <a:cs typeface="+mn-cs"/>
              </a:rPr>
              <a:t>, that can automatically provision SSL certificates for your services.</a:t>
            </a:r>
          </a:p>
          <a:p>
            <a:r>
              <a:rPr lang="en-US" sz="1200" b="0" i="0" u="none" strike="noStrike" kern="1200" dirty="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ACI requires </a:t>
            </a:r>
            <a:r>
              <a:rPr lang="en-US" sz="900" b="0" i="0" kern="1200">
                <a:solidFill>
                  <a:schemeClr val="tx1"/>
                </a:solidFill>
                <a:effectLst/>
                <a:latin typeface="Segoe UI Light" pitchFamily="34" charset="0"/>
                <a:ea typeface="+mn-ea"/>
                <a:cs typeface="+mn-cs"/>
              </a:rPr>
              <a:t>Advanced Networking</a:t>
            </a:r>
            <a:endParaRPr lang="en-US" sz="900" b="0" i="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9/20/22 4:16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0313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9/20/22 4:16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3322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9/20/22 4:16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9/20/22 4:16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is actually replacing docker with </a:t>
            </a:r>
            <a:r>
              <a:rPr lang="en-US" dirty="0" err="1"/>
              <a:t>containerD</a:t>
            </a:r>
            <a:r>
              <a:rPr lang="en-US" dirty="0"/>
              <a:t> in AKS.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58566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9/20/22 4:16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16</a:t>
            </a:fld>
            <a:endParaRPr lang="en-US"/>
          </a:p>
        </p:txBody>
      </p:sp>
    </p:spTree>
    <p:extLst>
      <p:ext uri="{BB962C8B-B14F-4D97-AF65-F5344CB8AC3E}">
        <p14:creationId xmlns:p14="http://schemas.microsoft.com/office/powerpoint/2010/main" val="182203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a:t>
            </a:r>
            <a:r>
              <a:rPr lang="en-US" dirty="0" err="1"/>
              <a:t>skule</a:t>
            </a:r>
            <a:r>
              <a:rPr lang="en-US" dirty="0"/>
              <a:t> Unix/C </a:t>
            </a:r>
            <a:r>
              <a:rPr lang="en-US" dirty="0" err="1"/>
              <a:t>Makefiles</a:t>
            </a:r>
            <a:endParaRPr lang="en-US" dirty="0"/>
          </a:p>
          <a:p>
            <a:r>
              <a:rPr lang="en-US" dirty="0"/>
              <a:t>DSL to build</a:t>
            </a:r>
          </a:p>
          <a:p>
            <a:r>
              <a:rPr lang="en-US" dirty="0"/>
              <a:t>FROM, RUN, CMD</a:t>
            </a:r>
          </a:p>
          <a:p>
            <a:r>
              <a:rPr lang="en-US" dirty="0"/>
              <a:t>Also: copy files, open ports, </a:t>
            </a:r>
            <a:r>
              <a:rPr lang="en-US"/>
              <a:t>attach storage</a:t>
            </a:r>
            <a:endParaRPr lang="en-US" dirty="0"/>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662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this visually.</a:t>
            </a:r>
          </a:p>
          <a:p>
            <a:endParaRPr lang="en-US" dirty="0"/>
          </a:p>
          <a:p>
            <a:r>
              <a:rPr lang="en-US" dirty="0"/>
              <a:t>Here you see the docker container engine communicates with the Container Registry to PUSH or PULL container images.</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DockerHub</a:t>
            </a:r>
            <a:r>
              <a:rPr lang="en-US" dirty="0"/>
              <a:t> is the public container registry from Docker</a:t>
            </a:r>
          </a:p>
          <a:p>
            <a:endParaRPr lang="en-US" dirty="0"/>
          </a:p>
          <a:p>
            <a:r>
              <a:rPr lang="en-US" dirty="0"/>
              <a:t>Azure Container Registry is a PaaS service from Azure that gives you a private registry to use with in an organization.</a:t>
            </a:r>
          </a:p>
          <a:p>
            <a:endParaRPr lang="en-US" dirty="0"/>
          </a:p>
          <a:p>
            <a:r>
              <a:rPr lang="en-US" dirty="0"/>
              <a:t>ACR is compatible with the docker CLI tool, so all of the standard docker commands (push, pull, </a:t>
            </a:r>
            <a:r>
              <a:rPr lang="en-US" dirty="0" err="1"/>
              <a:t>etc</a:t>
            </a:r>
            <a:r>
              <a:rPr lang="en-US" dirty="0"/>
              <a:t>) work with ACR.</a:t>
            </a:r>
          </a:p>
          <a:p>
            <a:r>
              <a:rPr lang="en-US" dirty="0"/>
              <a:t>This can be done securely using AAD authentication.</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84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want to optimize and scale!</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there are a lot of problems as you run containers at scale:</a:t>
            </a:r>
          </a:p>
          <a:p>
            <a:pPr marL="171450" indent="-171450">
              <a:buFont typeface="Arial" panose="020B0604020202020204" pitchFamily="34" charset="0"/>
              <a:buChar char="•"/>
            </a:pPr>
            <a:r>
              <a:rPr lang="en-US" dirty="0"/>
              <a:t>Scheduling (how many instances of each container to run and where)</a:t>
            </a:r>
          </a:p>
          <a:p>
            <a:pPr marL="171450" indent="-171450">
              <a:buFont typeface="Arial" panose="020B0604020202020204" pitchFamily="34" charset="0"/>
              <a:buChar char="•"/>
            </a:pPr>
            <a:r>
              <a:rPr lang="en-US" dirty="0"/>
              <a:t>Scaling up/down</a:t>
            </a:r>
          </a:p>
          <a:p>
            <a:pPr marL="171450" indent="-171450">
              <a:buFont typeface="Arial" panose="020B0604020202020204" pitchFamily="34" charset="0"/>
              <a:buChar char="•"/>
            </a:pPr>
            <a:r>
              <a:rPr lang="en-US" dirty="0"/>
              <a:t>Replacing dead containers</a:t>
            </a:r>
          </a:p>
          <a:p>
            <a:pPr marL="171450" indent="-171450">
              <a:buFont typeface="Arial" panose="020B0604020202020204" pitchFamily="34" charset="0"/>
              <a:buChar char="•"/>
            </a:pPr>
            <a:r>
              <a:rPr lang="en-US" dirty="0"/>
              <a:t>Version updates</a:t>
            </a:r>
          </a:p>
          <a:p>
            <a:pPr marL="171450" indent="-171450">
              <a:buFont typeface="Arial" panose="020B0604020202020204" pitchFamily="34" charset="0"/>
              <a:buChar char="•"/>
            </a:pPr>
            <a:r>
              <a:rPr lang="en-US" dirty="0" err="1"/>
              <a:t>Etc</a:t>
            </a:r>
            <a:endParaRPr lang="en-US" dirty="0"/>
          </a:p>
          <a:p>
            <a:endParaRPr lang="en-US" dirty="0"/>
          </a:p>
          <a:p>
            <a:r>
              <a:rPr lang="en-US" dirty="0"/>
              <a:t>You’re going to need help with this!</a:t>
            </a:r>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554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65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introduce a container orchestrator to the picture!</a:t>
            </a:r>
          </a:p>
          <a:p>
            <a:endParaRPr lang="en-US" dirty="0"/>
          </a:p>
          <a:p>
            <a:r>
              <a:rPr lang="en-US" dirty="0"/>
              <a:t>What is a container orchestrator?</a:t>
            </a:r>
          </a:p>
          <a:p>
            <a:endParaRPr lang="en-US" dirty="0"/>
          </a:p>
          <a:p>
            <a:r>
              <a:rPr lang="en-US" dirty="0"/>
              <a:t>It’s just another piece of software…</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9463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software that acts as a control plane to manage a “cluster” of VMs and the deployment of containers on it.</a:t>
            </a:r>
          </a:p>
          <a:p>
            <a:endParaRPr lang="en-US" dirty="0"/>
          </a:p>
          <a:p>
            <a:r>
              <a:rPr lang="en-US" dirty="0"/>
              <a:t>All of those scale problems mentioned earlier can be handled by a container orchestrator.</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Container Orchestrator is just another piece of software that runs on a VM itself.</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 orchestrators help with a long list of challenges</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33</a:t>
            </a:fld>
            <a:endParaRPr lang="en-US"/>
          </a:p>
        </p:txBody>
      </p:sp>
    </p:spTree>
    <p:extLst>
      <p:ext uri="{BB962C8B-B14F-4D97-AF65-F5344CB8AC3E}">
        <p14:creationId xmlns:p14="http://schemas.microsoft.com/office/powerpoint/2010/main" val="694346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a container orchestrator.</a:t>
            </a:r>
          </a:p>
          <a:p>
            <a:endParaRPr lang="en-US" dirty="0"/>
          </a:p>
          <a:p>
            <a:r>
              <a:rPr lang="en-US" dirty="0"/>
              <a:t>There have been quite a few other container orchestrators on the market.</a:t>
            </a:r>
          </a:p>
          <a:p>
            <a:pPr marL="171450" indent="-171450">
              <a:buFont typeface="Arial" panose="020B0604020202020204" pitchFamily="34" charset="0"/>
              <a:buChar char="•"/>
            </a:pPr>
            <a:r>
              <a:rPr lang="en-US" dirty="0"/>
              <a:t>DC/OS/Mesosphere</a:t>
            </a:r>
          </a:p>
          <a:p>
            <a:pPr marL="171450" indent="-171450">
              <a:buFont typeface="Arial" panose="020B0604020202020204" pitchFamily="34" charset="0"/>
              <a:buChar char="•"/>
            </a:pPr>
            <a:r>
              <a:rPr lang="en-US" dirty="0"/>
              <a:t>Docker Swarm</a:t>
            </a:r>
          </a:p>
          <a:p>
            <a:pPr marL="171450" indent="-171450">
              <a:buFont typeface="Arial" panose="020B0604020202020204" pitchFamily="34" charset="0"/>
              <a:buChar char="•"/>
            </a:pPr>
            <a:r>
              <a:rPr lang="en-US" dirty="0"/>
              <a:t>Azure Service Fabric is a container orchestrator!</a:t>
            </a:r>
          </a:p>
          <a:p>
            <a:pPr marL="0" indent="0">
              <a:buFont typeface="Arial" panose="020B0604020202020204" pitchFamily="34" charset="0"/>
              <a:buNone/>
            </a:pPr>
            <a:endParaRPr lang="en-US" dirty="0"/>
          </a:p>
          <a:p>
            <a:r>
              <a:rPr lang="en-US" dirty="0"/>
              <a:t>K8S: This is the orchestrator we focus on and safe to say it is the de-facto standard for container orchestrators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35</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Kubernetes control plane has historically been referred to as the “master” or “master node”.</a:t>
            </a:r>
          </a:p>
          <a:p>
            <a:endParaRPr lang="en-US" dirty="0"/>
          </a:p>
          <a:p>
            <a:r>
              <a:rPr lang="en-US" dirty="0"/>
              <a:t>You may see references to it in documentation this way.  </a:t>
            </a:r>
          </a:p>
          <a:p>
            <a:r>
              <a:rPr lang="en-US" dirty="0"/>
              <a:t>However, it is commonly referred to as the “Control Plane” lately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here on out, we shall use the Kubernetes vocabulary.</a:t>
            </a:r>
          </a:p>
          <a:p>
            <a:endParaRPr lang="en-US" dirty="0"/>
          </a:p>
          <a:p>
            <a:r>
              <a:rPr lang="en-US" dirty="0"/>
              <a:t>Node =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37</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nodes running your containers are regular Azure VMs that you pay an hourly rate for.  You will see these referred to as “worker nodes” or “agent nodes”.</a:t>
            </a:r>
          </a:p>
          <a:p>
            <a:endParaRPr lang="en-US" dirty="0"/>
          </a:p>
          <a:p>
            <a:r>
              <a:rPr lang="en-US" dirty="0"/>
              <a:t>A group of nodes of the same type (VM SKU size) is referred to as a “</a:t>
            </a:r>
            <a:r>
              <a:rPr lang="en-US" dirty="0" err="1"/>
              <a:t>nodepool</a:t>
            </a:r>
            <a:r>
              <a:rPr lang="en-US" dirty="0"/>
              <a:t>” in Kubernetes.  AKS implements all nodes as Azure VMs in an Azure VM Scale Set.  Thus, in Kubernetes:</a:t>
            </a:r>
          </a:p>
          <a:p>
            <a:endParaRPr lang="en-US" dirty="0"/>
          </a:p>
          <a:p>
            <a:r>
              <a:rPr lang="en-US" dirty="0"/>
              <a:t>Node = Azure VM</a:t>
            </a:r>
          </a:p>
          <a:p>
            <a:r>
              <a:rPr lang="en-US" dirty="0" err="1"/>
              <a:t>Nodepool</a:t>
            </a:r>
            <a:r>
              <a:rPr lang="en-US" dirty="0"/>
              <a:t> = Azure VM Scale Set</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AKS has integrated the Kubernetes CLI (</a:t>
            </a:r>
            <a:r>
              <a:rPr lang="en-US" sz="1100" b="0" i="0" kern="1200" dirty="0" err="1">
                <a:solidFill>
                  <a:schemeClr val="tx1"/>
                </a:solidFill>
                <a:effectLst/>
                <a:latin typeface="Segoe UI Light" pitchFamily="34" charset="0"/>
                <a:ea typeface="+mn-ea"/>
                <a:cs typeface="+mn-cs"/>
              </a:rPr>
              <a:t>kubectl</a:t>
            </a:r>
            <a:r>
              <a:rPr lang="en-US" sz="1100" b="0" i="0" kern="1200" dirty="0">
                <a:solidFill>
                  <a:schemeClr val="tx1"/>
                </a:solidFill>
                <a:effectLst/>
                <a:latin typeface="Segoe UI Light" pitchFamily="34" charset="0"/>
                <a:ea typeface="+mn-ea"/>
                <a:cs typeface="+mn-cs"/>
              </a:rPr>
              <a:t>) with the Azure CLI.</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These next two slides are examples of how they work together.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Pay no attention, as you will discover this in the next challenge!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 4:16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 4:16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 4:16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486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375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full of many complexities.</a:t>
            </a:r>
          </a:p>
          <a:p>
            <a:r>
              <a:rPr lang="en-US" dirty="0"/>
              <a:t>Sometimes, to learn something really complex, you need to start by focusing on the simplest parts…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inside the VM nodes in a Kubernetes clusters, we’ll see a whole set of services that are running on each.</a:t>
            </a:r>
          </a:p>
          <a:p>
            <a:r>
              <a:rPr lang="en-US" dirty="0"/>
              <a:t>These are containers themselves!</a:t>
            </a:r>
          </a:p>
          <a:p>
            <a:endParaRPr lang="en-US" dirty="0"/>
          </a:p>
          <a:p>
            <a:r>
              <a:rPr lang="en-US" dirty="0"/>
              <a:t>These services are how Kubernetes handles management of the nodes and things that run on them.</a:t>
            </a:r>
          </a:p>
          <a:p>
            <a:r>
              <a:rPr lang="en-US" dirty="0"/>
              <a:t>I’m going explain these now briefly…</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telling you to forget about ALL of them for now! </a:t>
            </a:r>
          </a:p>
          <a:p>
            <a:endParaRPr lang="en-US" dirty="0"/>
          </a:p>
          <a:p>
            <a:r>
              <a:rPr lang="en-US" dirty="0"/>
              <a:t>They’re just the stuff that makes Kubernetes run.  </a:t>
            </a:r>
          </a:p>
          <a:p>
            <a:endParaRPr lang="en-US" dirty="0"/>
          </a:p>
          <a:p>
            <a:r>
              <a:rPr lang="en-US" dirty="0"/>
              <a:t>You can read all about them in the docs, and probably will learn more about them as you become more familiar with the system.</a:t>
            </a:r>
          </a:p>
          <a:p>
            <a:endParaRPr lang="en-US" dirty="0"/>
          </a:p>
          <a:p>
            <a:r>
              <a:rPr lang="en-US" dirty="0"/>
              <a:t>But for today…  we want to focus on the core components and concepts.</a:t>
            </a:r>
          </a:p>
          <a:p>
            <a:r>
              <a:rPr lang="en-US" dirty="0"/>
              <a:t>IF you focus on these, you’ll get lost.</a:t>
            </a:r>
          </a:p>
          <a:p>
            <a:endParaRPr lang="en-US" dirty="0"/>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the only thing that run.</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48</a:t>
            </a:fld>
            <a:endParaRPr lang="en-US"/>
          </a:p>
        </p:txBody>
      </p:sp>
    </p:spTree>
    <p:extLst>
      <p:ext uri="{BB962C8B-B14F-4D97-AF65-F5344CB8AC3E}">
        <p14:creationId xmlns:p14="http://schemas.microsoft.com/office/powerpoint/2010/main" val="247773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K8S wraps container in a layer of metadata</a:t>
            </a:r>
          </a:p>
          <a:p>
            <a:r>
              <a:rPr lang="en-US" dirty="0"/>
              <a:t>A POD</a:t>
            </a:r>
          </a:p>
          <a:p>
            <a:endParaRPr lang="en-US" dirty="0"/>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49</a:t>
            </a:fld>
            <a:endParaRPr lang="en-US"/>
          </a:p>
        </p:txBody>
      </p:sp>
    </p:spTree>
    <p:extLst>
      <p:ext uri="{BB962C8B-B14F-4D97-AF65-F5344CB8AC3E}">
        <p14:creationId xmlns:p14="http://schemas.microsoft.com/office/powerpoint/2010/main" val="2300591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on one node in our cluster</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Convince the audience they should become developers and install tools locally!</a:t>
            </a:r>
          </a:p>
        </p:txBody>
      </p:sp>
      <p:sp>
        <p:nvSpPr>
          <p:cNvPr id="4" name="Slide Number Placeholder 3"/>
          <p:cNvSpPr>
            <a:spLocks noGrp="1"/>
          </p:cNvSpPr>
          <p:nvPr>
            <p:ph type="sldNum" sz="quarter" idx="5"/>
          </p:nvPr>
        </p:nvSpPr>
        <p:spPr/>
        <p:txBody>
          <a:bodyPr/>
          <a:lstStyle/>
          <a:p>
            <a:fld id="{1350404E-245B-4AEC-843D-8091A336220D}" type="slidenum">
              <a:rPr lang="en-US" smtClean="0"/>
              <a:t>7</a:t>
            </a:fld>
            <a:endParaRPr lang="en-US"/>
          </a:p>
        </p:txBody>
      </p:sp>
    </p:spTree>
    <p:extLst>
      <p:ext uri="{BB962C8B-B14F-4D97-AF65-F5344CB8AC3E}">
        <p14:creationId xmlns:p14="http://schemas.microsoft.com/office/powerpoint/2010/main" val="1932550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across multiple nodes on our cluster…</a:t>
            </a:r>
          </a:p>
          <a:p>
            <a:endParaRPr lang="en-US" dirty="0"/>
          </a:p>
          <a:p>
            <a:r>
              <a:rPr lang="en-US" dirty="0"/>
              <a:t>You can see we have different numbers of each type of pod running.</a:t>
            </a:r>
          </a:p>
          <a:p>
            <a:endParaRPr lang="en-US" dirty="0"/>
          </a:p>
          <a:p>
            <a:r>
              <a:rPr lang="en-US" dirty="0"/>
              <a:t>One benefit of Kubernetes is that it is easy to independently scale each container/app.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Pods are metadata that define how the container will be hosted.</a:t>
            </a:r>
          </a:p>
          <a:p>
            <a:endParaRPr lang="en-US" dirty="0"/>
          </a:p>
          <a:p>
            <a:r>
              <a:rPr lang="en-US" dirty="0"/>
              <a:t>What is that metadata</a:t>
            </a:r>
          </a:p>
          <a:p>
            <a:pPr marL="228600" indent="-228600">
              <a:buAutoNum type="arabicPeriod"/>
            </a:pPr>
            <a:r>
              <a:rPr lang="en-US" dirty="0"/>
              <a:t>Image – link to the container registry &amp; container name</a:t>
            </a:r>
          </a:p>
          <a:p>
            <a:pPr marL="228600" indent="-228600">
              <a:buAutoNum type="arabicPeriod"/>
            </a:pPr>
            <a:r>
              <a:rPr lang="en-US" dirty="0"/>
              <a:t>Port – port number this pod should listen to traffic on</a:t>
            </a:r>
          </a:p>
          <a:p>
            <a:pPr marL="228600" indent="-228600">
              <a:buAutoNum type="arabicPeriod"/>
            </a:pPr>
            <a:r>
              <a:rPr lang="en-US" dirty="0"/>
              <a:t>Storage/resources</a:t>
            </a:r>
          </a:p>
          <a:p>
            <a:pPr marL="228600" indent="-228600">
              <a:buAutoNum type="arabicPeriod"/>
            </a:pPr>
            <a:r>
              <a:rPr lang="en-US" dirty="0"/>
              <a:t>Label=important    =&gt; Labels are the most important concept in Kubernetes. </a:t>
            </a:r>
            <a:br>
              <a:rPr lang="en-US" dirty="0"/>
            </a:br>
            <a:br>
              <a:rPr lang="en-US" dirty="0"/>
            </a:br>
            <a:r>
              <a:rPr lang="en-US" dirty="0"/>
              <a:t>Kubernetes keeps a database of all of the configuration information.  </a:t>
            </a:r>
            <a:br>
              <a:rPr lang="en-US" dirty="0"/>
            </a:br>
            <a:r>
              <a:rPr lang="en-US" dirty="0"/>
              <a:t>The “label” you give to a Pod makes it possible for Kubernetes to keep track of all instances of that type of pod running in the cluster.</a:t>
            </a:r>
          </a:p>
          <a:p>
            <a:pPr marL="228600" indent="-228600">
              <a:buAutoNum type="arabicPeriod"/>
            </a:pPr>
            <a:endParaRPr lang="en-US" dirty="0"/>
          </a:p>
          <a:p>
            <a:pPr marL="228600" indent="-228600">
              <a:buAutoNum type="arabicPeriod"/>
            </a:pPr>
            <a:r>
              <a:rPr lang="en-US" dirty="0"/>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deploy a pod?? With a deployment. Again, more metadata.</a:t>
            </a:r>
          </a:p>
          <a:p>
            <a:endParaRPr lang="en-US" dirty="0"/>
          </a:p>
          <a:p>
            <a:r>
              <a:rPr lang="en-US" dirty="0"/>
              <a:t>In Kubernetes, an instance of a pod is called a “replica”.  </a:t>
            </a:r>
          </a:p>
          <a:p>
            <a:r>
              <a:rPr lang="en-US" dirty="0"/>
              <a:t>Just like VMs are called nodes, instances are called “replicas”  </a:t>
            </a:r>
          </a:p>
          <a:p>
            <a:endParaRPr lang="en-US" dirty="0"/>
          </a:p>
          <a:p>
            <a:r>
              <a:rPr lang="en-US" dirty="0"/>
              <a:t>Kubernetes is a language onto itself.</a:t>
            </a:r>
          </a:p>
          <a:p>
            <a:endParaRPr lang="en-US" dirty="0"/>
          </a:p>
          <a:p>
            <a:r>
              <a:rPr lang="en-US" dirty="0"/>
              <a:t>Replicas == scale == desired state (more on that later)</a:t>
            </a:r>
          </a:p>
          <a:p>
            <a:endParaRPr lang="en-US" dirty="0"/>
          </a:p>
          <a:p>
            <a:r>
              <a:rPr lang="en-US" dirty="0"/>
              <a:t>WHY you want one container per pod: Because pod is the unit of scale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looks like when it’s deployed to our cluster</a:t>
            </a:r>
          </a:p>
          <a:p>
            <a:endParaRPr lang="en-US"/>
          </a:p>
          <a:p>
            <a:r>
              <a:rPr lang="en-US"/>
              <a:t>NOTE: Make sure to mention pods get unique suffixes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2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happens when a pod dies?</a:t>
            </a:r>
          </a:p>
          <a:p>
            <a:endParaRPr lang="en-US"/>
          </a:p>
          <a:p>
            <a:r>
              <a:rPr lang="en-US"/>
              <a:t>Kubernetes knows that our desired state is 2 replicas because we told it in our deployment.</a:t>
            </a:r>
          </a:p>
          <a:p>
            <a:endParaRPr lang="en-US"/>
          </a:p>
          <a:p>
            <a:r>
              <a:rPr lang="en-US"/>
              <a:t>So it will create a new pod</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34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lose an entire node, Kubernetes will try to maintain the desired state of “2” replicas by scheduling a replacement pod on any other node that has capacity to run it.</a:t>
            </a:r>
          </a:p>
          <a:p>
            <a:endParaRPr lang="en-US" dirty="0"/>
          </a:p>
          <a:p>
            <a:r>
              <a:rPr lang="en-US" dirty="0"/>
              <a:t>There’s another Kubernetes term:  “scheduling” == “deploying” a pod.</a:t>
            </a:r>
          </a:p>
          <a:p>
            <a:endParaRPr lang="en-US" dirty="0"/>
          </a:p>
          <a:p>
            <a:r>
              <a:rPr lang="en-US" dirty="0"/>
              <a:t>Side note: Respawning dead nodes is one of the things that AKS does for you, otherwise it would be a manual process of detection and remediation.</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315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concept: SERVICES</a:t>
            </a:r>
          </a:p>
          <a:p>
            <a:r>
              <a:rPr lang="en-US" dirty="0"/>
              <a:t>A load balancer for pods</a:t>
            </a:r>
          </a:p>
          <a:p>
            <a:r>
              <a:rPr lang="en-US" dirty="0"/>
              <a:t>Metadata that describes how to reach a pod, any number of replicas (instances).</a:t>
            </a:r>
          </a:p>
          <a:p>
            <a:r>
              <a:rPr lang="en-US" dirty="0"/>
              <a:t>Internal or External</a:t>
            </a:r>
          </a:p>
          <a:p>
            <a:r>
              <a:rPr lang="en-US" dirty="0"/>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service in our cluster:</a:t>
            </a:r>
          </a:p>
          <a:p>
            <a:pPr marL="171450" indent="-171450">
              <a:buFont typeface="Arial" panose="020B0604020202020204" pitchFamily="34" charset="0"/>
              <a:buChar char="•"/>
            </a:pPr>
            <a:r>
              <a:rPr lang="en-US" dirty="0"/>
              <a:t>It is an abstract grouping of the pods running ratings-web </a:t>
            </a:r>
          </a:p>
          <a:p>
            <a:pPr marL="171450" indent="-171450">
              <a:buFont typeface="Arial" panose="020B0604020202020204" pitchFamily="34" charset="0"/>
              <a:buChar char="•"/>
            </a:pPr>
            <a:r>
              <a:rPr lang="en-US" dirty="0"/>
              <a:t>It has its own endpoint which proxies across the pods.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708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container, you have TWO things to deploy… </a:t>
            </a:r>
          </a:p>
          <a:p>
            <a:pPr marL="171450" indent="-171450">
              <a:buFont typeface="Arial" panose="020B0604020202020204" pitchFamily="34" charset="0"/>
              <a:buChar char="•"/>
            </a:pPr>
            <a:r>
              <a:rPr lang="en-US" dirty="0"/>
              <a:t>deployment config</a:t>
            </a:r>
          </a:p>
          <a:p>
            <a:pPr marL="171450" indent="-171450">
              <a:buFont typeface="Arial" panose="020B0604020202020204" pitchFamily="34" charset="0"/>
              <a:buChar char="•"/>
            </a:pPr>
            <a:r>
              <a:rPr lang="en-US" dirty="0"/>
              <a:t>service config</a:t>
            </a:r>
          </a:p>
          <a:p>
            <a:endParaRPr lang="en-US" dirty="0"/>
          </a:p>
          <a:p>
            <a:r>
              <a:rPr lang="en-US" dirty="0"/>
              <a:t>Kubernetes config files are YAML format.  (YAML == Yet Another Markup Language)</a:t>
            </a:r>
          </a:p>
          <a:p>
            <a:endParaRPr lang="en-US" dirty="0"/>
          </a:p>
          <a:p>
            <a:r>
              <a:rPr lang="en-US" dirty="0"/>
              <a:t>Easier than XML. </a:t>
            </a:r>
          </a:p>
          <a:p>
            <a:r>
              <a:rPr lang="en-US" dirty="0"/>
              <a:t>Easier than JSON.</a:t>
            </a:r>
          </a:p>
          <a:p>
            <a:endParaRPr lang="en-US" dirty="0"/>
          </a:p>
          <a:p>
            <a:r>
              <a:rPr lang="en-US" dirty="0"/>
              <a:t>But still picky on things like tabs vs spaces and line indentations.</a:t>
            </a:r>
          </a:p>
          <a:p>
            <a:endParaRPr lang="en-US" dirty="0"/>
          </a:p>
          <a:p>
            <a:r>
              <a:rPr lang="en-US" dirty="0"/>
              <a:t>If you use the VS Code extension for Kubernetes YAML files, you get great </a:t>
            </a:r>
            <a:r>
              <a:rPr lang="en-US" dirty="0" err="1"/>
              <a:t>intellisense</a:t>
            </a:r>
            <a:r>
              <a:rPr lang="en-US" dirty="0"/>
              <a:t> &amp; code-completion.</a:t>
            </a:r>
          </a:p>
          <a:p>
            <a:r>
              <a:rPr lang="en-US" dirty="0"/>
              <a:t>This will help you avoid common syntax errors that only show up when you try to APPLY the config files.</a:t>
            </a:r>
          </a:p>
          <a:p>
            <a:endParaRPr lang="en-US" dirty="0"/>
          </a:p>
          <a:p>
            <a:r>
              <a:rPr lang="en-US" dirty="0"/>
              <a:t>Kubernetes is managed almost entirely via the </a:t>
            </a:r>
            <a:r>
              <a:rPr lang="en-US" dirty="0" err="1"/>
              <a:t>Kubectl</a:t>
            </a:r>
            <a:r>
              <a:rPr lang="en-US" dirty="0"/>
              <a:t> CLI tool.</a:t>
            </a:r>
          </a:p>
          <a:p>
            <a:r>
              <a:rPr lang="en-US" dirty="0" err="1"/>
              <a:t>Kubectl</a:t>
            </a:r>
            <a:r>
              <a:rPr lang="en-US" dirty="0"/>
              <a:t> interacts directly with the Kubernetes Control Plane which manages the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00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964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 is a service that lets you run Containers on Azure Infrastructure.</a:t>
            </a:r>
          </a:p>
          <a:p>
            <a:r>
              <a:rPr lang="en-US" dirty="0"/>
              <a:t>You don’t worry about VMs.   Just run containers…  as a service!</a:t>
            </a:r>
          </a:p>
          <a:p>
            <a:endParaRPr lang="en-US" dirty="0"/>
          </a:p>
          <a:p>
            <a:r>
              <a:rPr lang="en-US" dirty="0"/>
              <a:t>Microsoft INNOVATION – virtual nodes</a:t>
            </a:r>
          </a:p>
          <a:p>
            <a:r>
              <a:rPr lang="en-US" dirty="0"/>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66</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08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current v1 of the running out. We call this our “blue” state.</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reviewing what a Virtual Machine is…</a:t>
            </a:r>
          </a:p>
          <a:p>
            <a:endParaRPr lang="en-US" dirty="0"/>
          </a:p>
          <a:p>
            <a:r>
              <a:rPr lang="en-US" dirty="0"/>
              <a:t>We have a physical server which runs a Host OS (Linux or Windows)</a:t>
            </a:r>
          </a:p>
          <a:p>
            <a:r>
              <a:rPr lang="en-US" dirty="0"/>
              <a:t>The Host OS runs a Hypervisor (Hyper-V, VMWare, </a:t>
            </a:r>
            <a:r>
              <a:rPr lang="en-US" dirty="0" err="1"/>
              <a:t>etc</a:t>
            </a:r>
            <a:r>
              <a:rPr lang="en-US" dirty="0"/>
              <a:t>)</a:t>
            </a:r>
          </a:p>
          <a:p>
            <a:r>
              <a:rPr lang="en-US" dirty="0"/>
              <a:t>The Hypervisor can then run one or more Virtual Machines.</a:t>
            </a:r>
          </a:p>
          <a:p>
            <a:endParaRPr lang="en-US" dirty="0"/>
          </a:p>
          <a:p>
            <a:r>
              <a:rPr lang="en-US" dirty="0"/>
              <a:t>A Virtual Machine (the yellow box) is given an isolated &amp; allocated set of resources from the underlying physical server (CPU, Memory, Storage)</a:t>
            </a:r>
          </a:p>
          <a:p>
            <a:endParaRPr lang="en-US" dirty="0"/>
          </a:p>
          <a:p>
            <a:r>
              <a:rPr lang="en-US" dirty="0"/>
              <a:t>The Virtual Machine runs a “Guest OS” (Windows or Linux)</a:t>
            </a:r>
          </a:p>
          <a:p>
            <a:r>
              <a:rPr lang="en-US" dirty="0"/>
              <a:t>The VM can then have software installed on to it.</a:t>
            </a:r>
          </a:p>
          <a:p>
            <a:endParaRPr lang="en-US" dirty="0"/>
          </a:p>
          <a:p>
            <a:r>
              <a:rPr lang="en-US" dirty="0"/>
              <a:t>The VM is stored as an IMAGE file, which can then be transferred and run on any other physical server with the same hypervisor.</a:t>
            </a:r>
          </a:p>
          <a:p>
            <a:r>
              <a:rPr lang="en-US" dirty="0"/>
              <a:t>In Azure, image files are called VHDs.  In AWS they are called AMIs.  </a:t>
            </a:r>
          </a:p>
          <a:p>
            <a:endParaRPr lang="en-US" dirty="0"/>
          </a:p>
          <a:p>
            <a:r>
              <a:rPr lang="en-US" dirty="0"/>
              <a:t>VM Characteristics:</a:t>
            </a:r>
          </a:p>
          <a:p>
            <a:pPr marL="171450" indent="-171450">
              <a:buFont typeface="Arial" panose="020B0604020202020204" pitchFamily="34" charset="0"/>
              <a:buChar char="•"/>
            </a:pPr>
            <a:r>
              <a:rPr lang="en-US" dirty="0"/>
              <a:t>VMs are portable.</a:t>
            </a:r>
          </a:p>
          <a:p>
            <a:pPr marL="171450" indent="-171450">
              <a:buFont typeface="Arial" panose="020B0604020202020204" pitchFamily="34" charset="0"/>
              <a:buChar char="•"/>
            </a:pPr>
            <a:r>
              <a:rPr lang="en-US" dirty="0"/>
              <a:t>Multiple VMs running on the same physical servers enable organizations to achieve greater density and use of those physical resources.</a:t>
            </a:r>
          </a:p>
          <a:p>
            <a:pPr marL="171450" indent="-171450">
              <a:buFont typeface="Arial" panose="020B0604020202020204" pitchFamily="34" charset="0"/>
              <a:buChar char="•"/>
            </a:pPr>
            <a:r>
              <a:rPr lang="en-US" dirty="0"/>
              <a:t>VMs are the “unit of deployment” which enabled Cloud Computing to be possible.</a:t>
            </a:r>
          </a:p>
          <a:p>
            <a:pPr marL="171450" indent="-171450">
              <a:buFont typeface="Arial" panose="020B0604020202020204" pitchFamily="34" charset="0"/>
              <a:buChar char="•"/>
            </a:pPr>
            <a:r>
              <a:rPr lang="en-US" dirty="0"/>
              <a:t>VMs take multiple minutes to deploy and start up</a:t>
            </a:r>
          </a:p>
          <a:p>
            <a:pPr marL="0" indent="0">
              <a:buFont typeface="Arial" panose="020B0604020202020204" pitchFamily="34" charset="0"/>
              <a:buNone/>
            </a:pPr>
            <a:endParaRPr lang="en-US" dirty="0"/>
          </a:p>
          <a:p>
            <a:r>
              <a:rPr lang="en-US" dirty="0"/>
              <a:t>Typically, VMs are dedicated to having a single app.</a:t>
            </a:r>
          </a:p>
          <a:p>
            <a:r>
              <a:rPr lang="en-US" dirty="0"/>
              <a:t>This is to avoid functional conflicts that happen between apps.</a:t>
            </a:r>
          </a:p>
          <a:p>
            <a:endParaRPr lang="en-US" dirty="0"/>
          </a:p>
          <a:p>
            <a:r>
              <a:rPr lang="en-US" dirty="0"/>
              <a:t>For example: </a:t>
            </a:r>
          </a:p>
          <a:p>
            <a:endParaRPr lang="en-US" dirty="0"/>
          </a:p>
          <a:p>
            <a:r>
              <a:rPr lang="en-US" dirty="0"/>
              <a:t>If App A &amp; App B are deployed onto the same VM and use a shared library, if one app updates the shared library, it could cause the other app to fail.</a:t>
            </a:r>
            <a:br>
              <a:rPr lang="en-US" dirty="0"/>
            </a:br>
            <a:br>
              <a:rPr lang="en-US" dirty="0"/>
            </a:br>
            <a:r>
              <a:rPr lang="en-US" dirty="0"/>
              <a:t>Let’s take a look at containers and the benefits they bring to the table…</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head room to do this</a:t>
            </a:r>
          </a:p>
          <a:p>
            <a:r>
              <a:rPr lang="en-US" dirty="0"/>
              <a:t>No need to drain old connections before continuing with the update</a:t>
            </a:r>
          </a:p>
          <a:p>
            <a:endParaRPr lang="en-US" dirty="0"/>
          </a:p>
          <a:p>
            <a:r>
              <a:rPr lang="en-US" dirty="0"/>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73</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4352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2 clicks</a:t>
            </a:r>
          </a:p>
          <a:p>
            <a:pPr marL="228600" indent="-228600">
              <a:buAutoNum type="arabicPeriod"/>
            </a:pPr>
            <a:r>
              <a:rPr lang="en-US" dirty="0"/>
              <a:t>If pods dies, data dies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Pods only get ephemeral storage</a:t>
            </a:r>
          </a:p>
          <a:p>
            <a:pPr marL="228600" indent="-228600">
              <a:buAutoNum type="arabicPeriod"/>
            </a:pPr>
            <a:r>
              <a:rPr lang="en-US" dirty="0"/>
              <a:t>What happens if you need persistence across lifecycle</a:t>
            </a:r>
          </a:p>
          <a:p>
            <a:pPr marL="228600" indent="-228600">
              <a:buAutoNum type="arabicPeriod"/>
            </a:pPr>
            <a:r>
              <a:rPr lang="en-US" dirty="0"/>
              <a:t>VOLUMES!</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hostPath</a:t>
            </a:r>
            <a:r>
              <a:rPr lang="en-US" dirty="0"/>
              <a:t> = folder on node (single node testing only)</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Volumes = storage on cloud providers: </a:t>
            </a:r>
            <a:r>
              <a:rPr lang="en-US" dirty="0" err="1"/>
              <a:t>ie</a:t>
            </a:r>
            <a:r>
              <a:rPr lang="en-US" dirty="0"/>
              <a:t>: Blob</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378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we have a single VM with a Guest OS on it.</a:t>
            </a:r>
          </a:p>
          <a:p>
            <a:endParaRPr lang="en-US" dirty="0"/>
          </a:p>
          <a:p>
            <a:r>
              <a:rPr lang="en-US" dirty="0"/>
              <a:t>We add a “container engine”.</a:t>
            </a:r>
          </a:p>
          <a:p>
            <a:endParaRPr lang="en-US" dirty="0"/>
          </a:p>
          <a:p>
            <a:r>
              <a:rPr lang="en-US" dirty="0"/>
              <a:t>The container engine acts similar to a hypervisor within the OS, except instead of VMs, it lets us run containers.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447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r>
              <a:rPr lang="en-US" dirty="0"/>
              <a:t>Cluster of disks like we have a cluster of VMs.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236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9885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80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will search for a PV that matches its needs.</a:t>
            </a:r>
          </a:p>
          <a:p>
            <a:endParaRPr lang="en-US" dirty="0"/>
          </a:p>
          <a:p>
            <a:r>
              <a:rPr lang="en-US" dirty="0"/>
              <a:t>It will remain in Pending state until it does.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744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suitable PV is found, the PVC is “Bound” to the PV</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311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184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 </a:t>
            </a:r>
          </a:p>
          <a:p>
            <a:endParaRPr lang="en-US" dirty="0"/>
          </a:p>
          <a:p>
            <a:r>
              <a:rPr lang="en-US" dirty="0"/>
              <a:t>Cluster admin set this when they set up the PV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2639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make this more dynamic???</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059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storage classes.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592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container (in the blue </a:t>
            </a:r>
            <a:r>
              <a:rPr lang="en-US" dirty="0" err="1"/>
              <a:t>blox</a:t>
            </a:r>
            <a:r>
              <a:rPr lang="en-US" dirty="0"/>
              <a:t>).</a:t>
            </a:r>
          </a:p>
          <a:p>
            <a:endParaRPr lang="en-US" dirty="0"/>
          </a:p>
          <a:p>
            <a:endParaRPr lang="en-US" dirty="0"/>
          </a:p>
          <a:p>
            <a:pPr marL="342900" indent="-228600">
              <a:lnSpc>
                <a:spcPct val="90000"/>
              </a:lnSpc>
              <a:spcAft>
                <a:spcPts val="600"/>
              </a:spcAft>
              <a:buFont typeface="Arial" panose="020B0604020202020204" pitchFamily="34" charset="0"/>
              <a:buChar char="•"/>
            </a:pPr>
            <a:r>
              <a:rPr lang="en-US" sz="1200" b="1" dirty="0">
                <a:latin typeface="Segoe UI" panose="020B0502040204020203" pitchFamily="34" charset="0"/>
                <a:cs typeface="Segoe UI" panose="020B0502040204020203" pitchFamily="34" charset="0"/>
              </a:rPr>
              <a:t>Containers are a method of operating system virtualization that allow you to run an application and its dependencies in resource-isolated processes</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A container allows you to package up an application and all of its dependencies (libraries, </a:t>
            </a:r>
            <a:r>
              <a:rPr lang="en-US" sz="1200" dirty="0" err="1"/>
              <a:t>etc</a:t>
            </a:r>
            <a:r>
              <a:rPr lang="en-US" sz="1200" dirty="0"/>
              <a:t>) into an IMAGE file.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Like a VM, the great thing about Containers are that they are PORTABLE.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Once you have a container image, you can deploy that container to any VM with the same container engine and it should “just work”. </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When you run a container, it starts up almost instantly.  Usually within seconds, not minutes.</a:t>
            </a:r>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lang="en-US" sz="1200" dirty="0"/>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1200" dirty="0"/>
              <a:t>This brings a lot of benefits… (next slide)</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create a PVC with a storage class, the SC will make sure to dynamically create the type of storage we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7070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storage clusters that come with AKS and more can be created.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271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PV asks for a managed-premium disk it is provisioned automatically</a:t>
            </a:r>
          </a:p>
          <a:p>
            <a:r>
              <a:rPr lang="en-US" dirty="0"/>
              <a:t>Ops doesn’t need to be involved.</a:t>
            </a:r>
          </a:p>
          <a:p>
            <a:r>
              <a:rPr lang="en-US" dirty="0"/>
              <a:t>It will be the exact size asked for</a:t>
            </a:r>
          </a:p>
          <a:p>
            <a:r>
              <a:rPr lang="en-US" dirty="0"/>
              <a:t>The default </a:t>
            </a:r>
            <a:r>
              <a:rPr lang="en-US" dirty="0" err="1"/>
              <a:t>retainPolicy</a:t>
            </a:r>
            <a:r>
              <a:rPr lang="en-US"/>
              <a:t> is “DELETE”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548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7820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Think of helm charts like rpm’s or deb’s…. Packaged up unit of deployment.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Makes it easy to install, version and rollback.</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 4:16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The </a:t>
            </a:r>
            <a:r>
              <a:rPr lang="en-US" sz="1100" b="0" i="0" kern="1200" dirty="0" err="1">
                <a:solidFill>
                  <a:schemeClr val="tx1"/>
                </a:solidFill>
                <a:effectLst/>
                <a:latin typeface="Segoe UI Light" pitchFamily="34" charset="0"/>
                <a:ea typeface="+mn-ea"/>
                <a:cs typeface="+mn-cs"/>
              </a:rPr>
              <a:t>Chart.yml</a:t>
            </a:r>
            <a:r>
              <a:rPr lang="en-US" sz="1100" b="0" i="0" kern="1200" dirty="0">
                <a:solidFill>
                  <a:schemeClr val="tx1"/>
                </a:solidFill>
                <a:effectLst/>
                <a:latin typeface="Segoe UI Light" pitchFamily="34" charset="0"/>
                <a:ea typeface="+mn-ea"/>
                <a:cs typeface="+mn-cs"/>
              </a:rPr>
              <a:t> defines everything.</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 4:16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Apps don’t step on each other (because they each have their own copy of any shared libraries)</a:t>
            </a:r>
          </a:p>
          <a:p>
            <a:pPr marL="171450" indent="-171450">
              <a:buFont typeface="Arial" panose="020B0604020202020204" pitchFamily="34" charset="0"/>
              <a:buChar char="•"/>
            </a:pPr>
            <a:r>
              <a:rPr lang="en-US" dirty="0"/>
              <a:t>Apps/containers can be updated independently of each other.</a:t>
            </a:r>
          </a:p>
          <a:p>
            <a:pPr marL="171450" indent="-171450">
              <a:buFont typeface="Arial" panose="020B0604020202020204" pitchFamily="34" charset="0"/>
              <a:buChar char="•"/>
            </a:pPr>
            <a:r>
              <a:rPr lang="en-US" dirty="0"/>
              <a:t>This allows us to slice up the OS and run multiple apps on a single VM!  Achieving better density and use of resources.</a:t>
            </a:r>
          </a:p>
          <a:p>
            <a:pPr marL="171450" indent="-171450">
              <a:buFont typeface="Arial" panose="020B0604020202020204" pitchFamily="34" charset="0"/>
              <a:buChar char="•"/>
            </a:pPr>
            <a:r>
              <a:rPr lang="en-US" dirty="0"/>
              <a:t>NOTE:</a:t>
            </a:r>
          </a:p>
          <a:p>
            <a:pPr marL="628650" lvl="1" indent="-171450">
              <a:buFont typeface="Arial" panose="020B0604020202020204" pitchFamily="34" charset="0"/>
              <a:buChar char="•"/>
            </a:pPr>
            <a:r>
              <a:rPr lang="en-US" dirty="0"/>
              <a:t>While apps won’t step on each other functionally, they CAN compete for resources within the VM (CPU/Memory)</a:t>
            </a:r>
          </a:p>
          <a:p>
            <a:pPr marL="171450" lvl="0" indent="-171450">
              <a:buFont typeface="Arial" panose="020B0604020202020204" pitchFamily="34" charset="0"/>
              <a:buChar char="•"/>
            </a:pPr>
            <a:r>
              <a:rPr lang="en-US" dirty="0"/>
              <a:t>Containers are OS-specific.  While portable, in general:</a:t>
            </a:r>
          </a:p>
          <a:p>
            <a:pPr marL="628650" lvl="1" indent="-171450">
              <a:buFont typeface="Arial" panose="020B0604020202020204" pitchFamily="34" charset="0"/>
              <a:buChar char="•"/>
            </a:pPr>
            <a:r>
              <a:rPr lang="en-US" dirty="0"/>
              <a:t>Windows containers can only run on Windows VMs</a:t>
            </a:r>
          </a:p>
          <a:p>
            <a:pPr marL="628650" lvl="1" indent="-171450">
              <a:buFont typeface="Arial" panose="020B0604020202020204" pitchFamily="34" charset="0"/>
              <a:buChar char="•"/>
            </a:pPr>
            <a:r>
              <a:rPr lang="en-US" dirty="0"/>
              <a:t>Linux containers can only run on Linux VMs*</a:t>
            </a:r>
          </a:p>
          <a:p>
            <a:pPr marL="1085850" lvl="2" indent="-171450">
              <a:buFont typeface="Arial" panose="020B0604020202020204" pitchFamily="34" charset="0"/>
              <a:buChar char="•"/>
            </a:pPr>
            <a:r>
              <a:rPr lang="en-US" dirty="0"/>
              <a:t>* - It IS technically possible to run Linux containers on Windows with developer tools, however, they are usually run on Linux VMs in production environments.</a:t>
            </a:r>
          </a:p>
          <a:p>
            <a:pPr marL="342900"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Every container has an isolated view and gets</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Own root directory</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eth0 network interface</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its own PID0</a:t>
            </a:r>
          </a:p>
          <a:p>
            <a:pPr marL="342900"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Kernel features to accomplish this:</a:t>
            </a:r>
          </a:p>
          <a:p>
            <a:pPr marL="800100" lvl="1" indent="-228600">
              <a:lnSpc>
                <a:spcPct val="90000"/>
              </a:lnSpc>
              <a:spcAft>
                <a:spcPts val="600"/>
              </a:spcAft>
              <a:buFont typeface="Arial" panose="020B0604020202020204" pitchFamily="34" charset="0"/>
              <a:buChar char="•"/>
            </a:pPr>
            <a:r>
              <a:rPr lang="en-US" sz="2000" dirty="0" err="1">
                <a:latin typeface="Segoe UI Light" charset="0"/>
                <a:ea typeface="Segoe UI Light" charset="0"/>
                <a:cs typeface="Segoe UI Light" charset="0"/>
              </a:rPr>
              <a:t>cgroups</a:t>
            </a:r>
            <a:r>
              <a:rPr lang="en-US" sz="2000" dirty="0">
                <a:latin typeface="Segoe UI Light" charset="0"/>
                <a:ea typeface="Segoe UI Light" charset="0"/>
                <a:cs typeface="Segoe UI Light" charset="0"/>
              </a:rPr>
              <a:t>: limiting what you can use</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namespaces: limiting what you can view</a:t>
            </a:r>
          </a:p>
          <a:p>
            <a:pPr marL="171450" lvl="0" indent="-171450">
              <a:buFont typeface="Arial" panose="020B0604020202020204" pitchFamily="34" charset="0"/>
              <a:buChar char="•"/>
            </a:pPr>
            <a:r>
              <a:rPr lang="en-US" dirty="0"/>
              <a:t>When running containers on a VM, you need to manually configure access to them with a tool like </a:t>
            </a:r>
            <a:r>
              <a:rPr lang="en-US" dirty="0" err="1"/>
              <a:t>HAProxy</a:t>
            </a:r>
            <a:r>
              <a:rPr lang="en-US" dirty="0"/>
              <a:t> or Nginx.</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1638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9/20/22 4:16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have services</a:t>
            </a:r>
          </a:p>
          <a:p>
            <a:r>
              <a:rPr lang="en-US" dirty="0"/>
              <a:t>Imagine we talk directly… what happens on death?</a:t>
            </a:r>
          </a:p>
          <a:p>
            <a:r>
              <a:rPr lang="en-US" dirty="0"/>
              <a:t>New pod different IP</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an abstraction…. With reliable IP/DNS/Port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ClusterIP</a:t>
            </a:r>
            <a:r>
              <a:rPr lang="en-US" dirty="0"/>
              <a:t> == service is completely internal</a:t>
            </a:r>
          </a:p>
          <a:p>
            <a:endParaRPr lang="en-US" dirty="0"/>
          </a:p>
          <a:p>
            <a:r>
              <a:rPr lang="en-US" dirty="0" err="1"/>
              <a:t>LoadBalancer</a:t>
            </a:r>
            <a:r>
              <a:rPr lang="en-US" dirty="0"/>
              <a:t> == service gets an external IP. AKS will had setting up an external load balancer for you.</a:t>
            </a:r>
          </a:p>
          <a:p>
            <a:endParaRPr lang="en-US" dirty="0"/>
          </a:p>
          <a:p>
            <a:r>
              <a:rPr lang="en-US" dirty="0" err="1"/>
              <a:t>NodePort</a:t>
            </a:r>
            <a:r>
              <a:rPr lang="en-US" dirty="0"/>
              <a:t> == a primitive way to get external traffic to your service. No longer used even in dev, we won’t be discussing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2062162"/>
            <a:ext cx="9144000" cy="1856695"/>
          </a:xfrm>
        </p:spPr>
        <p:txBody>
          <a:bodyPr anchor="b" anchorCtr="1">
            <a:normAutofit/>
          </a:bodyPr>
          <a:lstStyle>
            <a:lvl1pPr algn="ctr">
              <a:defRPr sz="5400">
                <a:solidFill>
                  <a:srgbClr val="9966FF"/>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918857"/>
            <a:ext cx="9144000" cy="1655762"/>
          </a:xfrm>
        </p:spPr>
        <p:txBody>
          <a:bodyPr>
            <a:normAutofit/>
          </a:bodyPr>
          <a:lstStyle>
            <a:lvl1pPr marL="0" indent="0" algn="ctr">
              <a:buNone/>
              <a:defRPr sz="3200" b="1">
                <a:solidFill>
                  <a:srgbClr val="FFC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9/20/22</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10" name="Picture 9" descr="Text&#10;&#10;Description automatically generated">
            <a:extLst>
              <a:ext uri="{FF2B5EF4-FFF2-40B4-BE49-F238E27FC236}">
                <a16:creationId xmlns:a16="http://schemas.microsoft.com/office/drawing/2014/main" id="{7D08AF1E-B0D5-63DF-0F2D-FD629FBF12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2610" y="23813"/>
            <a:ext cx="8586780" cy="2227730"/>
          </a:xfrm>
          <a:prstGeom prst="rect">
            <a:avLst/>
          </a:prstGeom>
        </p:spPr>
      </p:pic>
      <p:sp>
        <p:nvSpPr>
          <p:cNvPr id="11" name="TextBox 10">
            <a:extLst>
              <a:ext uri="{FF2B5EF4-FFF2-40B4-BE49-F238E27FC236}">
                <a16:creationId xmlns:a16="http://schemas.microsoft.com/office/drawing/2014/main" id="{8546358A-FFF7-5AD1-79D7-CD5BFC6B9788}"/>
              </a:ext>
            </a:extLst>
          </p:cNvPr>
          <p:cNvSpPr txBox="1"/>
          <p:nvPr userDrawn="1"/>
        </p:nvSpPr>
        <p:spPr>
          <a:xfrm>
            <a:off x="11752976" y="653502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9/20/22</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9/20/22</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9/20/22</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9/20/22</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rgbClr val="002060"/>
                </a:solidFill>
              </a:defRPr>
            </a:lvl1pPr>
          </a:lstStyle>
          <a:p>
            <a:r>
              <a:rPr lang="en-US" dirty="0"/>
              <a:t>Section title</a:t>
            </a:r>
          </a:p>
        </p:txBody>
      </p:sp>
    </p:spTree>
    <p:extLst>
      <p:ext uri="{BB962C8B-B14F-4D97-AF65-F5344CB8AC3E}">
        <p14:creationId xmlns:p14="http://schemas.microsoft.com/office/powerpoint/2010/main" val="27205041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5776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36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7142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0715998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5861" y="29565"/>
            <a:ext cx="11258725" cy="1325563"/>
          </a:xfrm>
        </p:spPr>
        <p:txBody>
          <a:bodyPr>
            <a:normAutofit/>
          </a:bodyPr>
          <a:lstStyle>
            <a:lvl1pPr>
              <a:defRPr sz="5400">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38200" y="1426129"/>
            <a:ext cx="10515600" cy="48320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9/20/22</a:t>
            </a:fld>
            <a:endParaRPr lang="en-US" dirty="0"/>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2765263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1784533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9/20/22</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92066873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00296849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206984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4439704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0041064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2743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73740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4173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48436" y="1685557"/>
            <a:ext cx="10515600" cy="4566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9/20/22</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dirty="0"/>
              <a:t>Click to add sub-title</a:t>
            </a:r>
          </a:p>
        </p:txBody>
      </p:sp>
    </p:spTree>
    <p:extLst>
      <p:ext uri="{BB962C8B-B14F-4D97-AF65-F5344CB8AC3E}">
        <p14:creationId xmlns:p14="http://schemas.microsoft.com/office/powerpoint/2010/main" val="17942830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05095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385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9837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56760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74639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208384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68328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4204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85865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83759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dirty="0"/>
              <a:t>Click to add sub-title</a:t>
            </a:r>
          </a:p>
        </p:txBody>
      </p:sp>
    </p:spTree>
    <p:extLst>
      <p:ext uri="{BB962C8B-B14F-4D97-AF65-F5344CB8AC3E}">
        <p14:creationId xmlns:p14="http://schemas.microsoft.com/office/powerpoint/2010/main" val="27444027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3101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027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2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6799330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2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72656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2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0938754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68702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95327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49518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317852"/>
            <a:ext cx="10515600" cy="2132919"/>
          </a:xfrm>
        </p:spPr>
        <p:txBody>
          <a:bodyPr anchor="b" anchorCtr="1">
            <a:normAutofit/>
          </a:bodyPr>
          <a:lstStyle>
            <a:lvl1pPr>
              <a:defRPr sz="66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hasCustomPrompt="1"/>
          </p:nvPr>
        </p:nvSpPr>
        <p:spPr>
          <a:xfrm>
            <a:off x="831850" y="3450771"/>
            <a:ext cx="10515600" cy="1500187"/>
          </a:xfrm>
        </p:spPr>
        <p:txBody>
          <a:bodyPr anchor="t" anchorCtr="1">
            <a:normAutofit/>
          </a:bodyPr>
          <a:lstStyle>
            <a:lvl1pPr marL="0" indent="0">
              <a:buNone/>
              <a:defRPr sz="4400">
                <a:solidFill>
                  <a:srgbClr val="9966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9/20/22</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8" name="Picture 7" descr="Text&#10;&#10;Description automatically generated with medium confidence">
            <a:extLst>
              <a:ext uri="{FF2B5EF4-FFF2-40B4-BE49-F238E27FC236}">
                <a16:creationId xmlns:a16="http://schemas.microsoft.com/office/drawing/2014/main" id="{A35AF375-9C2D-49F8-461B-264347C90D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66549" y="-360558"/>
            <a:ext cx="4173794" cy="1964246"/>
          </a:xfrm>
          <a:prstGeom prst="rect">
            <a:avLst/>
          </a:prstGeom>
        </p:spPr>
      </p:pic>
    </p:spTree>
    <p:extLst>
      <p:ext uri="{BB962C8B-B14F-4D97-AF65-F5344CB8AC3E}">
        <p14:creationId xmlns:p14="http://schemas.microsoft.com/office/powerpoint/2010/main" val="117437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9/20/22</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9/20/22</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a:xfrm>
            <a:off x="838200" y="4398"/>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9/20/22</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9/20/22</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9/20/22</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pic>
        <p:nvPicPr>
          <p:cNvPr id="8" name="Picture 7" descr="Text&#10;&#10;Description automatically generated">
            <a:extLst>
              <a:ext uri="{FF2B5EF4-FFF2-40B4-BE49-F238E27FC236}">
                <a16:creationId xmlns:a16="http://schemas.microsoft.com/office/drawing/2014/main" id="{301A8B75-9CB5-C41B-C7DE-8AF28044702A}"/>
              </a:ext>
            </a:extLst>
          </p:cNvPr>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a:off x="10935552" y="5741630"/>
            <a:ext cx="1293696" cy="1292499"/>
          </a:xfrm>
          <a:prstGeom prst="rect">
            <a:avLst/>
          </a:prstGeom>
        </p:spPr>
      </p:pic>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4020" r:id="rId3"/>
    <p:sldLayoutId id="2147484073"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4017" r:id="rId14"/>
    <p:sldLayoutId id="2147484018" r:id="rId15"/>
    <p:sldLayoutId id="2147484019" r:id="rId16"/>
    <p:sldLayoutId id="2147484021" r:id="rId17"/>
    <p:sldLayoutId id="2147484022" r:id="rId18"/>
    <p:sldLayoutId id="2147484023" r:id="rId19"/>
    <p:sldLayoutId id="2147484024" r:id="rId20"/>
    <p:sldLayoutId id="2147484025" r:id="rId21"/>
    <p:sldLayoutId id="2147484026" r:id="rId22"/>
    <p:sldLayoutId id="2147484059" r:id="rId23"/>
    <p:sldLayoutId id="2147484060" r:id="rId24"/>
    <p:sldLayoutId id="2147484065" r:id="rId25"/>
    <p:sldLayoutId id="2147484066" r:id="rId26"/>
    <p:sldLayoutId id="2147484070" r:id="rId27"/>
    <p:sldLayoutId id="2147484071" r:id="rId28"/>
    <p:sldLayoutId id="2147484072" r:id="rId29"/>
    <p:sldLayoutId id="2147484074" r:id="rId30"/>
    <p:sldLayoutId id="2147484075" r:id="rId31"/>
    <p:sldLayoutId id="2147484076" r:id="rId32"/>
    <p:sldLayoutId id="2147484077" r:id="rId33"/>
    <p:sldLayoutId id="2147484078" r:id="rId34"/>
    <p:sldLayoutId id="2147484079" r:id="rId35"/>
    <p:sldLayoutId id="2147484080" r:id="rId36"/>
    <p:sldLayoutId id="2147484081" r:id="rId37"/>
    <p:sldLayoutId id="2147484082" r:id="rId38"/>
    <p:sldLayoutId id="2147484083" r:id="rId39"/>
    <p:sldLayoutId id="2147484084" r:id="rId40"/>
    <p:sldLayoutId id="2147484085" r:id="rId41"/>
    <p:sldLayoutId id="2147484086" r:id="rId42"/>
    <p:sldLayoutId id="2147484087" r:id="rId43"/>
    <p:sldLayoutId id="2147484088" r:id="rId44"/>
    <p:sldLayoutId id="2147484089" r:id="rId45"/>
    <p:sldLayoutId id="2147484090" r:id="rId46"/>
    <p:sldLayoutId id="2147484091" r:id="rId47"/>
  </p:sldLayoutIdLst>
  <p:txStyles>
    <p:titleStyle>
      <a:lvl1pPr algn="l" defTabSz="914400" rtl="0" eaLnBrk="1" latinLnBrk="0" hangingPunct="1">
        <a:lnSpc>
          <a:spcPct val="90000"/>
        </a:lnSpc>
        <a:spcBef>
          <a:spcPct val="0"/>
        </a:spcBef>
        <a:buNone/>
        <a:defRPr sz="54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slide" Target="slide35.xml"/><Relationship Id="rId2" Type="http://schemas.openxmlformats.org/officeDocument/2006/relationships/notesSlide" Target="../notesSlides/notesSlide85.xml"/><Relationship Id="rId1" Type="http://schemas.openxmlformats.org/officeDocument/2006/relationships/slideLayout" Target="../slideLayouts/slideLayout8.xml"/><Relationship Id="rId6" Type="http://schemas.openxmlformats.org/officeDocument/2006/relationships/slide" Target="slide125.xml"/><Relationship Id="rId5" Type="http://schemas.openxmlformats.org/officeDocument/2006/relationships/slide" Target="slide68.xml"/><Relationship Id="rId4" Type="http://schemas.openxmlformats.org/officeDocument/2006/relationships/image" Target="../media/image65.svg"/></Relationships>
</file>

<file path=ppt/slides/_rels/slide101.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64.png"/><Relationship Id="rId7" Type="http://schemas.openxmlformats.org/officeDocument/2006/relationships/slide" Target="slide68.xml"/><Relationship Id="rId2" Type="http://schemas.openxmlformats.org/officeDocument/2006/relationships/notesSlide" Target="../notesSlides/notesSlide86.xml"/><Relationship Id="rId1" Type="http://schemas.openxmlformats.org/officeDocument/2006/relationships/slideLayout" Target="../slideLayouts/slideLayout8.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 Id="rId9" Type="http://schemas.openxmlformats.org/officeDocument/2006/relationships/slide" Target="slide3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29.png"/></Relationships>
</file>

<file path=ppt/slides/_rels/slide1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9.png"/></Relationships>
</file>

<file path=ppt/slides/_rels/slide1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76.png"/><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29.png"/></Relationships>
</file>

<file path=ppt/slides/_rels/slide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0.png"/></Relationships>
</file>

<file path=ppt/slides/_rels/slide1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0.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1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1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86.png"/><Relationship Id="rId4" Type="http://schemas.openxmlformats.org/officeDocument/2006/relationships/image" Target="../media/image8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 Id="rId9" Type="http://schemas.openxmlformats.org/officeDocument/2006/relationships/image" Target="../media/image32.png"/></Relationships>
</file>

<file path=ppt/slides/_rels/slide7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12" Type="http://schemas.microsoft.com/office/2007/relationships/hdphoto" Target="../media/hdphoto2.wdp"/><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diagramQuickStyle" Target="../diagrams/quickStyle1.xml"/><Relationship Id="rId11" Type="http://schemas.openxmlformats.org/officeDocument/2006/relationships/image" Target="../media/image31.png"/><Relationship Id="rId5" Type="http://schemas.openxmlformats.org/officeDocument/2006/relationships/diagramLayout" Target="../diagrams/layout1.xml"/><Relationship Id="rId10" Type="http://schemas.microsoft.com/office/2007/relationships/hdphoto" Target="../media/hdphoto1.wdp"/><Relationship Id="rId4" Type="http://schemas.openxmlformats.org/officeDocument/2006/relationships/diagramData" Target="../diagrams/data1.xml"/><Relationship Id="rId9" Type="http://schemas.openxmlformats.org/officeDocument/2006/relationships/image" Target="../media/image28.png"/></Relationships>
</file>

<file path=ppt/slides/_rels/slide77.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diagramColors" Target="../diagrams/colors2.xml"/><Relationship Id="rId12"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diagramQuickStyle" Target="../diagrams/quickStyle2.xml"/><Relationship Id="rId11" Type="http://schemas.openxmlformats.org/officeDocument/2006/relationships/image" Target="../media/image33.png"/><Relationship Id="rId5" Type="http://schemas.openxmlformats.org/officeDocument/2006/relationships/diagramLayout" Target="../diagrams/layout2.xml"/><Relationship Id="rId10" Type="http://schemas.microsoft.com/office/2007/relationships/hdphoto" Target="../media/hdphoto2.wdp"/><Relationship Id="rId4" Type="http://schemas.openxmlformats.org/officeDocument/2006/relationships/diagramData" Target="../diagrams/data2.xml"/><Relationship Id="rId9" Type="http://schemas.openxmlformats.org/officeDocument/2006/relationships/image" Target="../media/image31.png"/></Relationships>
</file>

<file path=ppt/slides/_rels/slide78.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diagramColors" Target="../diagrams/colors3.xml"/><Relationship Id="rId12" Type="http://schemas.openxmlformats.org/officeDocument/2006/relationships/image" Target="../media/image33.png"/><Relationship Id="rId2" Type="http://schemas.openxmlformats.org/officeDocument/2006/relationships/notesSlide" Target="../notesSlides/notesSlide66.xml"/><Relationship Id="rId16"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diagramQuickStyle" Target="../diagrams/quickStyle3.xml"/><Relationship Id="rId11" Type="http://schemas.openxmlformats.org/officeDocument/2006/relationships/image" Target="../media/image36.png"/><Relationship Id="rId5" Type="http://schemas.openxmlformats.org/officeDocument/2006/relationships/diagramLayout" Target="../diagrams/layout3.xml"/><Relationship Id="rId15" Type="http://schemas.openxmlformats.org/officeDocument/2006/relationships/image" Target="../media/image37.png"/><Relationship Id="rId10" Type="http://schemas.microsoft.com/office/2007/relationships/hdphoto" Target="../media/hdphoto2.wdp"/><Relationship Id="rId4" Type="http://schemas.openxmlformats.org/officeDocument/2006/relationships/diagramData" Target="../diagrams/data3.xml"/><Relationship Id="rId9" Type="http://schemas.openxmlformats.org/officeDocument/2006/relationships/image" Target="../media/image31.png"/><Relationship Id="rId1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hyperlink" Target="http://laprofessoressavirisponde.blogspot.it/2013/07/" TargetMode="Externa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7.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0.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8.xml"/><Relationship Id="rId4" Type="http://schemas.openxmlformats.org/officeDocument/2006/relationships/image" Target="../media/image61.jpg"/></Relationships>
</file>

<file path=ppt/slides/_rels/slide9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Intro to Kubernetes</a:t>
            </a:r>
          </a:p>
        </p:txBody>
      </p:sp>
      <p:sp>
        <p:nvSpPr>
          <p:cNvPr id="6" name="Subtitle 5">
            <a:extLst>
              <a:ext uri="{FF2B5EF4-FFF2-40B4-BE49-F238E27FC236}">
                <a16:creationId xmlns:a16="http://schemas.microsoft.com/office/drawing/2014/main" id="{ADCCA4A4-85CC-CBC9-9F7D-0FADD8287C3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5882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4250"/>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3" name="Title 2">
            <a:extLst>
              <a:ext uri="{FF2B5EF4-FFF2-40B4-BE49-F238E27FC236}">
                <a16:creationId xmlns:a16="http://schemas.microsoft.com/office/drawing/2014/main" id="{9957706C-444E-4A6A-85C4-8EE7145201A1}"/>
              </a:ext>
            </a:extLst>
          </p:cNvPr>
          <p:cNvSpPr>
            <a:spLocks noGrp="1"/>
          </p:cNvSpPr>
          <p:nvPr>
            <p:ph type="title"/>
          </p:nvPr>
        </p:nvSpPr>
        <p:spPr/>
        <p:txBody>
          <a:bodyPr/>
          <a:lstStyle/>
          <a:p>
            <a:r>
              <a:rPr lang="en-US" dirty="0"/>
              <a:t>What is a Container?</a:t>
            </a:r>
          </a:p>
        </p:txBody>
      </p:sp>
    </p:spTree>
    <p:extLst>
      <p:ext uri="{BB962C8B-B14F-4D97-AF65-F5344CB8AC3E}">
        <p14:creationId xmlns:p14="http://schemas.microsoft.com/office/powerpoint/2010/main" val="21419475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Use </a:t>
            </a:r>
            <a:r>
              <a:rPr kumimoji="0" lang="en-US" sz="1372"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helm rollback</a:t>
            </a:r>
            <a:r>
              <a:rPr kumimoji="0" lang="en-US" sz="1372"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dirty="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idx="1"/>
          </p:nvPr>
        </p:nvSpPr>
        <p:spPr/>
        <p:txBody>
          <a:bodyPr>
            <a:normAutofit fontScale="92500" lnSpcReduction="20000"/>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ctr" anchorCtr="0">
            <a:noAutofit/>
          </a:bodyPr>
          <a:lstStyle/>
          <a:p>
            <a:pPr defTabSz="913330" eaLnBrk="0" fontAlgn="base" hangingPunct="0">
              <a:spcBef>
                <a:spcPct val="0"/>
              </a:spcBef>
              <a:spcAft>
                <a:spcPct val="0"/>
              </a:spcAft>
            </a:pPr>
            <a:r>
              <a:rPr lang="en-US" sz="5097" dirty="0">
                <a:ea typeface="ＭＳ Ｐゴシック" charset="0"/>
              </a:rPr>
              <a:t>Chart Structure</a:t>
            </a:r>
            <a:endParaRPr lang="en" sz="5097" dirty="0">
              <a:ea typeface="ＭＳ Ｐゴシック" charset="0"/>
            </a:endParaRPr>
          </a:p>
        </p:txBody>
      </p:sp>
      <p:sp>
        <p:nvSpPr>
          <p:cNvPr id="343" name="Shape 343"/>
          <p:cNvSpPr txBox="1">
            <a:spLocks noGrp="1"/>
          </p:cNvSpPr>
          <p:nvPr>
            <p:ph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ea typeface="ＭＳ Ｐゴシック" charset="0"/>
              </a:rPr>
              <a:t>Helm</a:t>
            </a:r>
            <a:endParaRPr lang="en" sz="5097" dirty="0">
              <a:solidFill>
                <a:srgbClr val="0078D7"/>
              </a:solidFill>
              <a:ea typeface="ＭＳ Ｐゴシック" charset="0"/>
            </a:endParaRPr>
          </a:p>
        </p:txBody>
      </p:sp>
      <p:sp>
        <p:nvSpPr>
          <p:cNvPr id="393" name="Shape 393"/>
          <p:cNvSpPr txBox="1">
            <a:spLocks noGrp="1"/>
          </p:cNvSpPr>
          <p:nvPr>
            <p:ph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sz="3600" dirty="0">
                <a:solidFill>
                  <a:schemeClr val="dk1"/>
                </a:solidFill>
              </a:rPr>
              <a:t>The knobs and dials:</a:t>
            </a:r>
          </a:p>
          <a:p>
            <a:pPr marL="1219170" lvl="1" indent="-457189">
              <a:lnSpc>
                <a:spcPct val="115000"/>
              </a:lnSpc>
              <a:buClr>
                <a:schemeClr val="dk1"/>
              </a:buClr>
              <a:buSzPct val="128571"/>
            </a:pPr>
            <a:r>
              <a:rPr lang="en" sz="3200" dirty="0">
                <a:solidFill>
                  <a:schemeClr val="dk1"/>
                </a:solidFill>
              </a:rPr>
              <a:t>A </a:t>
            </a:r>
            <a:r>
              <a:rPr lang="en" sz="3200" dirty="0" err="1">
                <a:solidFill>
                  <a:srgbClr val="9933FF"/>
                </a:solidFill>
                <a:latin typeface="Consolas" panose="020B0609020204030204" pitchFamily="49" charset="0"/>
                <a:ea typeface="Courier New"/>
                <a:cs typeface="Consolas" panose="020B0609020204030204" pitchFamily="49" charset="0"/>
                <a:sym typeface="Courier New"/>
              </a:rPr>
              <a:t>values.yaml</a:t>
            </a:r>
            <a:r>
              <a:rPr lang="en" sz="3200" dirty="0">
                <a:solidFill>
                  <a:srgbClr val="9933FF"/>
                </a:solidFill>
                <a:latin typeface="Consolas" panose="020B0609020204030204" pitchFamily="49" charset="0"/>
                <a:cs typeface="Consolas" panose="020B0609020204030204" pitchFamily="49" charset="0"/>
              </a:rPr>
              <a:t> </a:t>
            </a:r>
            <a:r>
              <a:rPr lang="en" sz="3200" dirty="0">
                <a:solidFill>
                  <a:schemeClr val="dk1"/>
                </a:solidFill>
              </a:rPr>
              <a:t>file provided with the chart that contains </a:t>
            </a:r>
            <a:br>
              <a:rPr lang="en" sz="3200" dirty="0">
                <a:solidFill>
                  <a:schemeClr val="dk1"/>
                </a:solidFill>
              </a:rPr>
            </a:br>
            <a:r>
              <a:rPr lang="en" sz="3200" b="1" dirty="0">
                <a:solidFill>
                  <a:schemeClr val="dk1"/>
                </a:solidFill>
              </a:rPr>
              <a:t>default </a:t>
            </a:r>
            <a:r>
              <a:rPr lang="en" sz="3200" dirty="0">
                <a:solidFill>
                  <a:schemeClr val="dk1"/>
                </a:solidFill>
              </a:rPr>
              <a:t>values</a:t>
            </a:r>
            <a:endParaRPr lang="en-US" sz="3200" dirty="0">
              <a:solidFill>
                <a:schemeClr val="dk1"/>
              </a:solidFill>
            </a:endParaRPr>
          </a:p>
          <a:p>
            <a:pPr marL="1219170" lvl="1" indent="-457189">
              <a:lnSpc>
                <a:spcPct val="115000"/>
              </a:lnSpc>
              <a:buClr>
                <a:schemeClr val="dk1"/>
              </a:buClr>
              <a:buSzPct val="128571"/>
            </a:pPr>
            <a:r>
              <a:rPr lang="en-US" sz="3200" dirty="0">
                <a:solidFill>
                  <a:schemeClr val="dk1"/>
                </a:solidFill>
              </a:rPr>
              <a:t>Use -f to provide your own values overrides</a:t>
            </a:r>
          </a:p>
          <a:p>
            <a:pPr marL="1219170" lvl="1" indent="-457189">
              <a:lnSpc>
                <a:spcPct val="115000"/>
              </a:lnSpc>
              <a:buClr>
                <a:schemeClr val="dk1"/>
              </a:buClr>
              <a:buSzPct val="128571"/>
            </a:pPr>
            <a:r>
              <a:rPr lang="en-US" sz="3200" dirty="0">
                <a:solidFill>
                  <a:schemeClr val="dk1"/>
                </a:solidFill>
              </a:rPr>
              <a:t>Use --set to override individual values</a:t>
            </a:r>
            <a:endParaRPr lang="en" sz="3200" dirty="0">
              <a:solidFill>
                <a:schemeClr val="dk1"/>
              </a:solidFill>
            </a:endParaRPr>
          </a:p>
        </p:txBody>
      </p:sp>
      <p:sp>
        <p:nvSpPr>
          <p:cNvPr id="2" name="Text Placeholder 1">
            <a:extLst>
              <a:ext uri="{FF2B5EF4-FFF2-40B4-BE49-F238E27FC236}">
                <a16:creationId xmlns:a16="http://schemas.microsoft.com/office/drawing/2014/main" id="{1BEAAA99-2476-749C-81C4-3C8B229597E9}"/>
              </a:ext>
            </a:extLst>
          </p:cNvPr>
          <p:cNvSpPr>
            <a:spLocks noGrp="1"/>
          </p:cNvSpPr>
          <p:nvPr>
            <p:ph type="body" sz="quarter" idx="13"/>
          </p:nvPr>
        </p:nvSpPr>
        <p:spPr/>
        <p:txBody>
          <a:bodyPr/>
          <a:lstStyle/>
          <a:p>
            <a:r>
              <a:rPr lang="en-US" dirty="0" err="1"/>
              <a:t>values.yaml</a:t>
            </a:r>
            <a:endParaRPr lang="en-US" dirty="0"/>
          </a:p>
        </p:txBody>
      </p:sp>
    </p:spTree>
    <p:extLst>
      <p:ext uri="{BB962C8B-B14F-4D97-AF65-F5344CB8AC3E}">
        <p14:creationId xmlns:p14="http://schemas.microsoft.com/office/powerpoint/2010/main" val="24933482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036436-AB5A-4322-920D-443B9E52B291}"/>
              </a:ext>
            </a:extLst>
          </p:cNvPr>
          <p:cNvSpPr>
            <a:spLocks noGrp="1"/>
          </p:cNvSpPr>
          <p:nvPr>
            <p:ph type="title"/>
          </p:nvPr>
        </p:nvSpPr>
        <p:spPr/>
        <p:txBody>
          <a:bodyPr/>
          <a:lstStyle/>
          <a:p>
            <a:r>
              <a:rPr lang="en-US" dirty="0"/>
              <a:t>Challenge 9A</a:t>
            </a:r>
          </a:p>
        </p:txBody>
      </p:sp>
      <p:sp>
        <p:nvSpPr>
          <p:cNvPr id="4" name="Content Placeholder 3">
            <a:extLst>
              <a:ext uri="{FF2B5EF4-FFF2-40B4-BE49-F238E27FC236}">
                <a16:creationId xmlns:a16="http://schemas.microsoft.com/office/drawing/2014/main" id="{C4FD9ADD-9DAA-DA11-2955-5871BBD25BD9}"/>
              </a:ext>
            </a:extLst>
          </p:cNvPr>
          <p:cNvSpPr>
            <a:spLocks noGrp="1"/>
          </p:cNvSpPr>
          <p:nvPr>
            <p:ph idx="1"/>
          </p:nvPr>
        </p:nvSpPr>
        <p:spPr/>
        <p:txBody>
          <a:bodyPr/>
          <a:lstStyle/>
          <a:p>
            <a:pPr lvl="0"/>
            <a:r>
              <a:rPr lang="en-US" sz="3600" dirty="0"/>
              <a:t>Deploy the specified app using the individual </a:t>
            </a:r>
            <a:r>
              <a:rPr lang="en-US" sz="3600" dirty="0" err="1"/>
              <a:t>yaml</a:t>
            </a:r>
            <a:r>
              <a:rPr lang="en-US" sz="3600" dirty="0"/>
              <a:t> files provided</a:t>
            </a:r>
          </a:p>
          <a:p>
            <a:pPr lvl="1"/>
            <a:r>
              <a:rPr lang="en-US" sz="2800" dirty="0"/>
              <a:t>Deploy the specified app for this challenge using the steps and </a:t>
            </a:r>
            <a:r>
              <a:rPr lang="en-US" sz="2800" dirty="0" err="1"/>
              <a:t>yaml</a:t>
            </a:r>
            <a:r>
              <a:rPr lang="en-US" sz="2800" dirty="0"/>
              <a:t> files provided.</a:t>
            </a:r>
          </a:p>
          <a:p>
            <a:pPr lvl="1"/>
            <a:r>
              <a:rPr lang="en-US" sz="2800" dirty="0"/>
              <a:t>Verify that the app has been deployed successfully.</a:t>
            </a:r>
          </a:p>
          <a:p>
            <a:endParaRPr lang="en-US" dirty="0"/>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dirty="0"/>
              <a:t>Meatballs the hard way</a:t>
            </a:r>
          </a:p>
        </p:txBody>
      </p:sp>
    </p:spTree>
    <p:extLst>
      <p:ext uri="{BB962C8B-B14F-4D97-AF65-F5344CB8AC3E}">
        <p14:creationId xmlns:p14="http://schemas.microsoft.com/office/powerpoint/2010/main" val="20928317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AF2371-EE6B-47EF-3448-273CB7B950E9}"/>
              </a:ext>
            </a:extLst>
          </p:cNvPr>
          <p:cNvSpPr>
            <a:spLocks noGrp="1"/>
          </p:cNvSpPr>
          <p:nvPr>
            <p:ph type="title"/>
          </p:nvPr>
        </p:nvSpPr>
        <p:spPr/>
        <p:txBody>
          <a:bodyPr/>
          <a:lstStyle/>
          <a:p>
            <a:r>
              <a:rPr lang="en-US" dirty="0"/>
              <a:t>Challenge 9B</a:t>
            </a:r>
          </a:p>
        </p:txBody>
      </p:sp>
      <p:sp>
        <p:nvSpPr>
          <p:cNvPr id="4" name="Content Placeholder 3">
            <a:extLst>
              <a:ext uri="{FF2B5EF4-FFF2-40B4-BE49-F238E27FC236}">
                <a16:creationId xmlns:a16="http://schemas.microsoft.com/office/drawing/2014/main" id="{F15DA7B7-DA11-FF3E-3A10-87B02C309E65}"/>
              </a:ext>
            </a:extLst>
          </p:cNvPr>
          <p:cNvSpPr>
            <a:spLocks noGrp="1"/>
          </p:cNvSpPr>
          <p:nvPr>
            <p:ph idx="1"/>
          </p:nvPr>
        </p:nvSpPr>
        <p:spPr/>
        <p:txBody>
          <a:bodyPr/>
          <a:lstStyle/>
          <a:p>
            <a:pPr marL="0" lvl="0" indent="0">
              <a:buNone/>
            </a:pPr>
            <a:r>
              <a:rPr lang="en-US" sz="3600" dirty="0"/>
              <a:t>Using the Helm Charts from a Local Package</a:t>
            </a:r>
          </a:p>
          <a:p>
            <a:pPr lvl="1"/>
            <a:r>
              <a:rPr lang="en-US" sz="2800" dirty="0"/>
              <a:t>Convert these </a:t>
            </a:r>
            <a:r>
              <a:rPr lang="en-US" sz="2800" dirty="0" err="1"/>
              <a:t>yaml</a:t>
            </a:r>
            <a:r>
              <a:rPr lang="en-US" sz="2800" dirty="0"/>
              <a:t> files that were just used to deploy the app into a Helm chart</a:t>
            </a:r>
          </a:p>
          <a:p>
            <a:pPr lvl="1"/>
            <a:r>
              <a:rPr lang="en-US" sz="2800" dirty="0"/>
              <a:t>Create a package and make it available in the local repository.</a:t>
            </a:r>
          </a:p>
          <a:p>
            <a:pPr lvl="1"/>
            <a:r>
              <a:rPr lang="en-US" sz="2800" dirty="0"/>
              <a:t>Remove the previously deployed app and deploy the helm chart you just created</a:t>
            </a:r>
          </a:p>
          <a:p>
            <a:pPr lvl="1"/>
            <a:r>
              <a:rPr lang="en-US" sz="2800" dirty="0"/>
              <a:t>Verify that the app has been deployed successfully</a:t>
            </a:r>
          </a:p>
          <a:p>
            <a:pPr lvl="1"/>
            <a:r>
              <a:rPr lang="en-US" sz="2800" dirty="0"/>
              <a:t>Make a note of the difference in number of steps involved in the deployment using individual </a:t>
            </a:r>
            <a:r>
              <a:rPr lang="en-US" sz="2800" dirty="0" err="1"/>
              <a:t>yaml</a:t>
            </a:r>
            <a:r>
              <a:rPr lang="en-US" sz="2800" dirty="0"/>
              <a:t> files and the Helm chart</a:t>
            </a:r>
            <a:endParaRPr lang="en-US" sz="2000" dirty="0"/>
          </a:p>
          <a:p>
            <a:endParaRPr lang="en-US" dirty="0"/>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dirty="0"/>
              <a:t>Meatballs the easy way</a:t>
            </a:r>
          </a:p>
        </p:txBody>
      </p:sp>
    </p:spTree>
    <p:extLst>
      <p:ext uri="{BB962C8B-B14F-4D97-AF65-F5344CB8AC3E}">
        <p14:creationId xmlns:p14="http://schemas.microsoft.com/office/powerpoint/2010/main" val="12204599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769672-FF86-159D-0F1D-BFE38E0CA966}"/>
              </a:ext>
            </a:extLst>
          </p:cNvPr>
          <p:cNvSpPr>
            <a:spLocks noGrp="1"/>
          </p:cNvSpPr>
          <p:nvPr>
            <p:ph type="title"/>
          </p:nvPr>
        </p:nvSpPr>
        <p:spPr/>
        <p:txBody>
          <a:bodyPr/>
          <a:lstStyle/>
          <a:p>
            <a:r>
              <a:rPr lang="en-US" dirty="0"/>
              <a:t>Challenge 9C</a:t>
            </a:r>
          </a:p>
        </p:txBody>
      </p:sp>
      <p:sp>
        <p:nvSpPr>
          <p:cNvPr id="4" name="Content Placeholder 3">
            <a:extLst>
              <a:ext uri="{FF2B5EF4-FFF2-40B4-BE49-F238E27FC236}">
                <a16:creationId xmlns:a16="http://schemas.microsoft.com/office/drawing/2014/main" id="{EDDEE382-6AA6-43D4-ECDD-C6FAA7CC1108}"/>
              </a:ext>
            </a:extLst>
          </p:cNvPr>
          <p:cNvSpPr>
            <a:spLocks noGrp="1"/>
          </p:cNvSpPr>
          <p:nvPr>
            <p:ph idx="1"/>
          </p:nvPr>
        </p:nvSpPr>
        <p:spPr/>
        <p:txBody>
          <a:bodyPr/>
          <a:lstStyle/>
          <a:p>
            <a:pPr marL="0" lvl="0" indent="0">
              <a:buNone/>
            </a:pPr>
            <a:r>
              <a:rPr lang="en-US" sz="3600" dirty="0"/>
              <a:t>Using Helm chart from remote repo in Azure Container Registry</a:t>
            </a:r>
          </a:p>
          <a:p>
            <a:pPr lvl="1"/>
            <a:r>
              <a:rPr lang="en-US" sz="2800" dirty="0"/>
              <a:t>Push the Helm chart you just packaged to the remote ACR repo</a:t>
            </a:r>
          </a:p>
          <a:p>
            <a:pPr lvl="1"/>
            <a:r>
              <a:rPr lang="en-US" sz="2800" dirty="0"/>
              <a:t>Remove the package locally</a:t>
            </a:r>
          </a:p>
          <a:p>
            <a:pPr lvl="1"/>
            <a:r>
              <a:rPr lang="en-US" sz="2800" dirty="0"/>
              <a:t>Uninstall the app and redeploy it using the Helm chart from the ACR repo</a:t>
            </a:r>
          </a:p>
          <a:p>
            <a:pPr lvl="1"/>
            <a:r>
              <a:rPr lang="en-US" sz="2800" dirty="0"/>
              <a:t>Verify that the app has been deployed successfully</a:t>
            </a:r>
          </a:p>
          <a:p>
            <a:endParaRPr lang="en-US" dirty="0"/>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dirty="0"/>
              <a:t>Meatballs the easy way with Helm (remote w/ACR)</a:t>
            </a:r>
          </a:p>
        </p:txBody>
      </p:sp>
    </p:spTree>
    <p:extLst>
      <p:ext uri="{BB962C8B-B14F-4D97-AF65-F5344CB8AC3E}">
        <p14:creationId xmlns:p14="http://schemas.microsoft.com/office/powerpoint/2010/main" val="38726155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dirty="0"/>
              <a:t>Networking</a:t>
            </a:r>
          </a:p>
        </p:txBody>
      </p:sp>
      <p:sp>
        <p:nvSpPr>
          <p:cNvPr id="3" name="Text Placeholder 2">
            <a:extLst>
              <a:ext uri="{FF2B5EF4-FFF2-40B4-BE49-F238E27FC236}">
                <a16:creationId xmlns:a16="http://schemas.microsoft.com/office/drawing/2014/main" id="{5ABC3907-5427-A9BA-C297-04EB2E46FFF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79595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Segoe UI Light"/>
              </a:rPr>
              <a:t>Networking in Kubernetes</a:t>
            </a:r>
          </a:p>
        </p:txBody>
      </p:sp>
      <p:sp>
        <p:nvSpPr>
          <p:cNvPr id="3" name="Text Placeholder 2"/>
          <p:cNvSpPr>
            <a:spLocks noGrp="1"/>
          </p:cNvSpPr>
          <p:nvPr>
            <p:ph idx="1"/>
          </p:nvPr>
        </p:nvSpPr>
        <p:spPr/>
        <p:txBody>
          <a:bodyPr vert="horz" wrap="square" lIns="143428" tIns="89642" rIns="143428" bIns="89642" rtlCol="0" anchor="t">
            <a:spAutoFit/>
          </a:bodyPr>
          <a:lstStyle/>
          <a:p>
            <a:r>
              <a:rPr lang="en-US" sz="2800" dirty="0">
                <a:solidFill>
                  <a:schemeClr val="tx1"/>
                </a:solidFill>
                <a:latin typeface="Segoe UI Light"/>
                <a:cs typeface="Segoe UI Light"/>
              </a:rPr>
              <a:t>Kubernetes Networking model introduces 3 methods of communications:</a:t>
            </a:r>
          </a:p>
          <a:p>
            <a:endParaRPr lang="en-US" sz="2800" dirty="0">
              <a:solidFill>
                <a:schemeClr val="tx1"/>
              </a:solidFill>
              <a:latin typeface="Segoe UI Light"/>
              <a:cs typeface="Segoe UI Light"/>
            </a:endParaRPr>
          </a:p>
          <a:p>
            <a:pPr marL="280121" indent="-280121">
              <a:buChar char="•"/>
            </a:pPr>
            <a:r>
              <a:rPr lang="en-US" sz="2353" b="1" dirty="0">
                <a:solidFill>
                  <a:schemeClr val="tx1"/>
                </a:solidFill>
                <a:latin typeface="Segoe UI Light"/>
                <a:cs typeface="Segoe UI Light"/>
              </a:rPr>
              <a:t>Pod-to-Pod</a:t>
            </a:r>
            <a:r>
              <a:rPr lang="en-US" sz="2353" dirty="0">
                <a:solidFill>
                  <a:schemeClr val="tx1"/>
                </a:solidFill>
                <a:latin typeface="Segoe UI Light"/>
                <a:cs typeface="Segoe UI Light"/>
              </a:rPr>
              <a:t>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b="1" dirty="0">
                <a:solidFill>
                  <a:schemeClr val="tx1"/>
                </a:solidFill>
                <a:latin typeface="Segoe UI Light"/>
                <a:cs typeface="Segoe UI Light"/>
              </a:rPr>
              <a:t>Pod-to-Service </a:t>
            </a:r>
            <a:r>
              <a:rPr lang="en-US" sz="2353" dirty="0">
                <a:solidFill>
                  <a:schemeClr val="tx1"/>
                </a:solidFill>
                <a:latin typeface="Segoe UI Light"/>
                <a:cs typeface="Segoe UI Light"/>
              </a:rPr>
              <a:t>Communication – Client traffic is directed to service virtual IP by iptables rules that are modified by the </a:t>
            </a:r>
            <a:r>
              <a:rPr lang="en-US" sz="2353" dirty="0" err="1">
                <a:solidFill>
                  <a:schemeClr val="tx1"/>
                </a:solidFill>
                <a:latin typeface="Segoe UI Light"/>
                <a:cs typeface="Segoe UI Light"/>
              </a:rPr>
              <a:t>kube</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b="1" dirty="0">
                <a:solidFill>
                  <a:schemeClr val="tx1"/>
                </a:solidFill>
                <a:latin typeface="Segoe UI Light"/>
                <a:cs typeface="Segoe UI Light"/>
              </a:rPr>
              <a:t>External-to-Internal</a:t>
            </a:r>
            <a:r>
              <a:rPr lang="en-US" sz="2353" dirty="0">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dirty="0">
              <a:cs typeface="Segoe UI Light"/>
            </a:endParaRPr>
          </a:p>
        </p:txBody>
      </p:sp>
    </p:spTree>
    <p:extLst>
      <p:ext uri="{BB962C8B-B14F-4D97-AF65-F5344CB8AC3E}">
        <p14:creationId xmlns:p14="http://schemas.microsoft.com/office/powerpoint/2010/main" val="1074188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002050"/>
                </a:solidFill>
                <a:latin typeface="Segoe UI"/>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002050"/>
                </a:solidFill>
                <a:latin typeface="Segoe UI"/>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latin typeface="Segoe UI"/>
              </a:rPr>
              <a:t>Container Engine</a:t>
            </a:r>
          </a:p>
        </p:txBody>
      </p:sp>
      <p:sp>
        <p:nvSpPr>
          <p:cNvPr id="3" name="Title 2">
            <a:extLst>
              <a:ext uri="{FF2B5EF4-FFF2-40B4-BE49-F238E27FC236}">
                <a16:creationId xmlns:a16="http://schemas.microsoft.com/office/drawing/2014/main" id="{53E4A332-BD13-4CD7-DAEF-6FFCFE5734DC}"/>
              </a:ext>
            </a:extLst>
          </p:cNvPr>
          <p:cNvSpPr>
            <a:spLocks noGrp="1"/>
          </p:cNvSpPr>
          <p:nvPr>
            <p:ph type="title"/>
          </p:nvPr>
        </p:nvSpPr>
        <p:spPr/>
        <p:txBody>
          <a:bodyPr/>
          <a:lstStyle/>
          <a:p>
            <a:r>
              <a:rPr lang="en-US" dirty="0"/>
              <a:t>What is a Container?</a:t>
            </a:r>
          </a:p>
        </p:txBody>
      </p:sp>
    </p:spTree>
    <p:extLst>
      <p:ext uri="{BB962C8B-B14F-4D97-AF65-F5344CB8AC3E}">
        <p14:creationId xmlns:p14="http://schemas.microsoft.com/office/powerpoint/2010/main" val="1713414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2" name="Title 1">
            <a:extLst>
              <a:ext uri="{FF2B5EF4-FFF2-40B4-BE49-F238E27FC236}">
                <a16:creationId xmlns:a16="http://schemas.microsoft.com/office/drawing/2014/main" id="{107F49C1-821D-FDDD-471D-9B18FA572C53}"/>
              </a:ext>
            </a:extLst>
          </p:cNvPr>
          <p:cNvSpPr>
            <a:spLocks noGrp="1"/>
          </p:cNvSpPr>
          <p:nvPr>
            <p:ph type="title"/>
          </p:nvPr>
        </p:nvSpPr>
        <p:spPr/>
        <p:txBody>
          <a:bodyPr/>
          <a:lstStyle/>
          <a:p>
            <a:r>
              <a:rPr lang="en-US" dirty="0"/>
              <a:t>Networking - Pod</a:t>
            </a:r>
          </a:p>
        </p:txBody>
      </p:sp>
      <p:sp>
        <p:nvSpPr>
          <p:cNvPr id="4" name="Text Placeholder 3">
            <a:extLst>
              <a:ext uri="{FF2B5EF4-FFF2-40B4-BE49-F238E27FC236}">
                <a16:creationId xmlns:a16="http://schemas.microsoft.com/office/drawing/2014/main" id="{9FAB1F68-D60E-4F02-4892-F978B271E14A}"/>
              </a:ext>
            </a:extLst>
          </p:cNvPr>
          <p:cNvSpPr>
            <a:spLocks noGrp="1"/>
          </p:cNvSpPr>
          <p:nvPr>
            <p:ph type="body" sz="quarter" idx="13"/>
          </p:nvPr>
        </p:nvSpPr>
        <p:spPr/>
        <p:txBody>
          <a:bodyPr/>
          <a:lstStyle/>
          <a:p>
            <a:r>
              <a:rPr lang="en-US" dirty="0"/>
              <a:t>Inter-Pod Communication</a:t>
            </a:r>
          </a:p>
        </p:txBody>
      </p:sp>
    </p:spTree>
    <p:extLst>
      <p:ext uri="{BB962C8B-B14F-4D97-AF65-F5344CB8AC3E}">
        <p14:creationId xmlns:p14="http://schemas.microsoft.com/office/powerpoint/2010/main" val="193172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
        <p:nvSpPr>
          <p:cNvPr id="3" name="Title 2">
            <a:extLst>
              <a:ext uri="{FF2B5EF4-FFF2-40B4-BE49-F238E27FC236}">
                <a16:creationId xmlns:a16="http://schemas.microsoft.com/office/drawing/2014/main" id="{47CE07EF-D1FC-AC98-D2B6-3A2A5D0D2F30}"/>
              </a:ext>
            </a:extLst>
          </p:cNvPr>
          <p:cNvSpPr>
            <a:spLocks noGrp="1"/>
          </p:cNvSpPr>
          <p:nvPr>
            <p:ph type="title"/>
          </p:nvPr>
        </p:nvSpPr>
        <p:spPr/>
        <p:txBody>
          <a:bodyPr/>
          <a:lstStyle/>
          <a:p>
            <a:r>
              <a:rPr lang="en-US" dirty="0"/>
              <a:t>Networking - Pod</a:t>
            </a:r>
          </a:p>
        </p:txBody>
      </p:sp>
      <p:sp>
        <p:nvSpPr>
          <p:cNvPr id="8" name="Text Placeholder 7">
            <a:extLst>
              <a:ext uri="{FF2B5EF4-FFF2-40B4-BE49-F238E27FC236}">
                <a16:creationId xmlns:a16="http://schemas.microsoft.com/office/drawing/2014/main" id="{3F3E385A-0A9C-162F-BB44-7444ABCDCC31}"/>
              </a:ext>
            </a:extLst>
          </p:cNvPr>
          <p:cNvSpPr>
            <a:spLocks noGrp="1"/>
          </p:cNvSpPr>
          <p:nvPr>
            <p:ph type="body" sz="quarter" idx="13"/>
          </p:nvPr>
        </p:nvSpPr>
        <p:spPr/>
        <p:txBody>
          <a:bodyPr/>
          <a:lstStyle/>
          <a:p>
            <a:r>
              <a:rPr lang="en-US" dirty="0"/>
              <a:t>Inter-Pod Communication</a:t>
            </a:r>
          </a:p>
        </p:txBody>
      </p:sp>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a:solidFill>
              <a:srgbClr val="00B050"/>
            </a:solidFill>
            <a:ln>
              <a:noFill/>
              <a:headEnd type="none" w="med" len="med"/>
              <a:tailEnd type="none" w="med" len="med"/>
            </a:ln>
            <a:effectLst/>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
        <p:nvSpPr>
          <p:cNvPr id="3" name="Title 2">
            <a:extLst>
              <a:ext uri="{FF2B5EF4-FFF2-40B4-BE49-F238E27FC236}">
                <a16:creationId xmlns:a16="http://schemas.microsoft.com/office/drawing/2014/main" id="{6C7B63F1-6BD3-D3A3-BB82-31D422B88885}"/>
              </a:ext>
            </a:extLst>
          </p:cNvPr>
          <p:cNvSpPr>
            <a:spLocks noGrp="1"/>
          </p:cNvSpPr>
          <p:nvPr>
            <p:ph type="title"/>
          </p:nvPr>
        </p:nvSpPr>
        <p:spPr/>
        <p:txBody>
          <a:bodyPr/>
          <a:lstStyle/>
          <a:p>
            <a:r>
              <a:rPr lang="en-US" dirty="0"/>
              <a:t>Networking - Service</a:t>
            </a:r>
          </a:p>
        </p:txBody>
      </p:sp>
      <p:sp>
        <p:nvSpPr>
          <p:cNvPr id="6" name="Text Placeholder 5">
            <a:extLst>
              <a:ext uri="{FF2B5EF4-FFF2-40B4-BE49-F238E27FC236}">
                <a16:creationId xmlns:a16="http://schemas.microsoft.com/office/drawing/2014/main" id="{D54D6B94-CF83-BB98-7E8C-3AD105DC03D9}"/>
              </a:ext>
            </a:extLst>
          </p:cNvPr>
          <p:cNvSpPr>
            <a:spLocks noGrp="1"/>
          </p:cNvSpPr>
          <p:nvPr>
            <p:ph type="body" sz="quarter" idx="13"/>
          </p:nvPr>
        </p:nvSpPr>
        <p:spPr/>
        <p:txBody>
          <a:bodyPr/>
          <a:lstStyle/>
          <a:p>
            <a:r>
              <a:rPr lang="en-US" dirty="0"/>
              <a:t>Why Service?</a:t>
            </a:r>
          </a:p>
        </p:txBody>
      </p:sp>
    </p:spTree>
    <p:extLst>
      <p:ext uri="{BB962C8B-B14F-4D97-AF65-F5344CB8AC3E}">
        <p14:creationId xmlns:p14="http://schemas.microsoft.com/office/powerpoint/2010/main" val="145446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
        <p:nvSpPr>
          <p:cNvPr id="3" name="Title 2">
            <a:extLst>
              <a:ext uri="{FF2B5EF4-FFF2-40B4-BE49-F238E27FC236}">
                <a16:creationId xmlns:a16="http://schemas.microsoft.com/office/drawing/2014/main" id="{9026282E-0BB2-AD91-DA95-EFFF5D6D4E9E}"/>
              </a:ext>
            </a:extLst>
          </p:cNvPr>
          <p:cNvSpPr>
            <a:spLocks noGrp="1"/>
          </p:cNvSpPr>
          <p:nvPr>
            <p:ph type="title"/>
          </p:nvPr>
        </p:nvSpPr>
        <p:spPr/>
        <p:txBody>
          <a:bodyPr/>
          <a:lstStyle/>
          <a:p>
            <a:r>
              <a:rPr lang="en-US" dirty="0"/>
              <a:t>Networking - Service</a:t>
            </a:r>
          </a:p>
        </p:txBody>
      </p:sp>
      <p:sp>
        <p:nvSpPr>
          <p:cNvPr id="6" name="Text Placeholder 5">
            <a:extLst>
              <a:ext uri="{FF2B5EF4-FFF2-40B4-BE49-F238E27FC236}">
                <a16:creationId xmlns:a16="http://schemas.microsoft.com/office/drawing/2014/main" id="{2B1AF7EB-759C-C03F-6F71-0DAFDE0C0A26}"/>
              </a:ext>
            </a:extLst>
          </p:cNvPr>
          <p:cNvSpPr>
            <a:spLocks noGrp="1"/>
          </p:cNvSpPr>
          <p:nvPr>
            <p:ph type="body" sz="quarter" idx="13"/>
          </p:nvPr>
        </p:nvSpPr>
        <p:spPr/>
        <p:txBody>
          <a:bodyPr/>
          <a:lstStyle/>
          <a:p>
            <a:r>
              <a:rPr lang="en-US" dirty="0"/>
              <a:t>Why Service?</a:t>
            </a:r>
          </a:p>
        </p:txBody>
      </p:sp>
    </p:spTree>
    <p:extLst>
      <p:ext uri="{BB962C8B-B14F-4D97-AF65-F5344CB8AC3E}">
        <p14:creationId xmlns:p14="http://schemas.microsoft.com/office/powerpoint/2010/main" val="350464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10.0.10.5</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10.0.10.6</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latin typeface="Segoe UI"/>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E63D5EC-FE83-2FEC-B03B-768579CAA4A9}"/>
              </a:ext>
            </a:extLst>
          </p:cNvPr>
          <p:cNvSpPr>
            <a:spLocks noGrp="1"/>
          </p:cNvSpPr>
          <p:nvPr>
            <p:ph type="title"/>
          </p:nvPr>
        </p:nvSpPr>
        <p:spPr/>
        <p:txBody>
          <a:bodyPr/>
          <a:lstStyle/>
          <a:p>
            <a:r>
              <a:rPr lang="en-US" dirty="0"/>
              <a:t>Networking - Service</a:t>
            </a:r>
          </a:p>
        </p:txBody>
      </p:sp>
      <p:sp>
        <p:nvSpPr>
          <p:cNvPr id="6" name="Text Placeholder 5">
            <a:extLst>
              <a:ext uri="{FF2B5EF4-FFF2-40B4-BE49-F238E27FC236}">
                <a16:creationId xmlns:a16="http://schemas.microsoft.com/office/drawing/2014/main" id="{74B58590-791E-CC5D-7E4B-8707C65A260F}"/>
              </a:ext>
            </a:extLst>
          </p:cNvPr>
          <p:cNvSpPr>
            <a:spLocks noGrp="1"/>
          </p:cNvSpPr>
          <p:nvPr>
            <p:ph type="body" sz="quarter" idx="13"/>
          </p:nvPr>
        </p:nvSpPr>
        <p:spPr/>
        <p:txBody>
          <a:bodyPr/>
          <a:lstStyle/>
          <a:p>
            <a:r>
              <a:rPr lang="en-US" dirty="0"/>
              <a:t>How Does Service Work</a:t>
            </a:r>
          </a:p>
        </p:txBody>
      </p:sp>
    </p:spTree>
    <p:extLst>
      <p:ext uri="{BB962C8B-B14F-4D97-AF65-F5344CB8AC3E}">
        <p14:creationId xmlns:p14="http://schemas.microsoft.com/office/powerpoint/2010/main" val="291059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2" name="Title 1">
            <a:extLst>
              <a:ext uri="{FF2B5EF4-FFF2-40B4-BE49-F238E27FC236}">
                <a16:creationId xmlns:a16="http://schemas.microsoft.com/office/drawing/2014/main" id="{E3C2EAE1-45AA-E6F0-80CB-70A80C5A1948}"/>
              </a:ext>
            </a:extLst>
          </p:cNvPr>
          <p:cNvSpPr>
            <a:spLocks noGrp="1"/>
          </p:cNvSpPr>
          <p:nvPr>
            <p:ph type="title"/>
          </p:nvPr>
        </p:nvSpPr>
        <p:spPr/>
        <p:txBody>
          <a:bodyPr/>
          <a:lstStyle/>
          <a:p>
            <a:r>
              <a:rPr lang="en-US" dirty="0"/>
              <a:t>Different Types of Services</a:t>
            </a:r>
          </a:p>
        </p:txBody>
      </p:sp>
      <p:sp>
        <p:nvSpPr>
          <p:cNvPr id="4" name="Content Placeholder 3">
            <a:extLst>
              <a:ext uri="{FF2B5EF4-FFF2-40B4-BE49-F238E27FC236}">
                <a16:creationId xmlns:a16="http://schemas.microsoft.com/office/drawing/2014/main" id="{BA33D8D2-F0F6-8C5D-B3E8-F250F351FE85}"/>
              </a:ext>
            </a:extLst>
          </p:cNvPr>
          <p:cNvSpPr>
            <a:spLocks noGrp="1"/>
          </p:cNvSpPr>
          <p:nvPr>
            <p:ph idx="1"/>
          </p:nvPr>
        </p:nvSpPr>
        <p:spPr/>
        <p:txBody>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5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5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5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5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36076" indent="-336076" defTabSz="914178">
              <a:lnSpc>
                <a:spcPct val="90000"/>
              </a:lnSpc>
              <a:spcBef>
                <a:spcPct val="20000"/>
              </a:spcBef>
              <a:buSzPct val="90000"/>
              <a:buFont typeface="Arial" pitchFamily="34" charset="0"/>
              <a:buChar char="•"/>
              <a:defRPr/>
            </a:pPr>
            <a:r>
              <a:rPr kumimoji="0" lang="en-US" sz="5400" b="0" i="0" u="none" strike="sng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5400" b="0" i="0" u="none" strike="sng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914400" lvl="2" indent="0">
              <a:buNone/>
            </a:pPr>
            <a:endParaRPr lang="en-US" dirty="0"/>
          </a:p>
        </p:txBody>
      </p:sp>
    </p:spTree>
    <p:extLst>
      <p:ext uri="{BB962C8B-B14F-4D97-AF65-F5344CB8AC3E}">
        <p14:creationId xmlns:p14="http://schemas.microsoft.com/office/powerpoint/2010/main" val="1775550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
        <p:nvSpPr>
          <p:cNvPr id="2" name="Rectangle 1">
            <a:extLst>
              <a:ext uri="{FF2B5EF4-FFF2-40B4-BE49-F238E27FC236}">
                <a16:creationId xmlns:a16="http://schemas.microsoft.com/office/drawing/2014/main" id="{3C76E176-E8AC-44E6-8112-777B9150708C}"/>
              </a:ext>
            </a:extLst>
          </p:cNvPr>
          <p:cNvSpPr/>
          <p:nvPr/>
        </p:nvSpPr>
        <p:spPr bwMode="auto">
          <a:xfrm>
            <a:off x="914400" y="1567370"/>
            <a:ext cx="4085439" cy="2140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4273B70-84AE-4F82-BB87-6F688D5DCF77}"/>
              </a:ext>
            </a:extLst>
          </p:cNvPr>
          <p:cNvSpPr/>
          <p:nvPr/>
        </p:nvSpPr>
        <p:spPr bwMode="auto">
          <a:xfrm>
            <a:off x="2809875" y="3726986"/>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95CB3555-2E22-4FA8-B70C-A78E5CD7D575}"/>
              </a:ext>
            </a:extLst>
          </p:cNvPr>
          <p:cNvSpPr/>
          <p:nvPr/>
        </p:nvSpPr>
        <p:spPr bwMode="auto">
          <a:xfrm>
            <a:off x="3390900" y="3728014"/>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4101652F-2126-400F-BD33-812C22D3069D}"/>
              </a:ext>
            </a:extLst>
          </p:cNvPr>
          <p:cNvCxnSpPr/>
          <p:nvPr/>
        </p:nvCxnSpPr>
        <p:spPr>
          <a:xfrm>
            <a:off x="2624138" y="4090988"/>
            <a:ext cx="933450" cy="0"/>
          </a:xfrm>
          <a:prstGeom prst="line">
            <a:avLst/>
          </a:prstGeom>
          <a:ln w="19050">
            <a:solidFill>
              <a:schemeClr val="tx1">
                <a:lumMod val="5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2BE776-942F-4A9C-AD2D-51E2F102B4FB}"/>
              </a:ext>
            </a:extLst>
          </p:cNvPr>
          <p:cNvSpPr/>
          <p:nvPr/>
        </p:nvSpPr>
        <p:spPr bwMode="auto">
          <a:xfrm>
            <a:off x="1290484" y="3435429"/>
            <a:ext cx="3709355" cy="413313"/>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0C6AC17-E1D3-48A4-B1EB-8A86D9547ED1}"/>
              </a:ext>
            </a:extLst>
          </p:cNvPr>
          <p:cNvCxnSpPr/>
          <p:nvPr/>
        </p:nvCxnSpPr>
        <p:spPr>
          <a:xfrm>
            <a:off x="1290484" y="3848742"/>
            <a:ext cx="370935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5332001-0478-4407-9B80-E6DBAC12F52F}"/>
              </a:ext>
            </a:extLst>
          </p:cNvPr>
          <p:cNvPicPr>
            <a:picLocks noChangeAspect="1"/>
          </p:cNvPicPr>
          <p:nvPr/>
        </p:nvPicPr>
        <p:blipFill>
          <a:blip r:embed="rId6"/>
          <a:stretch>
            <a:fillRect/>
          </a:stretch>
        </p:blipFill>
        <p:spPr>
          <a:xfrm>
            <a:off x="2471442" y="3469464"/>
            <a:ext cx="1385395" cy="476940"/>
          </a:xfrm>
          <a:prstGeom prst="rect">
            <a:avLst/>
          </a:prstGeom>
        </p:spPr>
      </p:pic>
      <p:sp>
        <p:nvSpPr>
          <p:cNvPr id="7" name="Title 6">
            <a:extLst>
              <a:ext uri="{FF2B5EF4-FFF2-40B4-BE49-F238E27FC236}">
                <a16:creationId xmlns:a16="http://schemas.microsoft.com/office/drawing/2014/main" id="{57CF4F0E-C1A5-C2BA-5A42-504B0B4BCB8C}"/>
              </a:ext>
            </a:extLst>
          </p:cNvPr>
          <p:cNvSpPr>
            <a:spLocks noGrp="1"/>
          </p:cNvSpPr>
          <p:nvPr>
            <p:ph type="title"/>
          </p:nvPr>
        </p:nvSpPr>
        <p:spPr/>
        <p:txBody>
          <a:bodyPr>
            <a:normAutofit/>
          </a:bodyPr>
          <a:lstStyle/>
          <a:p>
            <a:r>
              <a:rPr lang="en-US" sz="4800" dirty="0"/>
              <a:t>Networking – Service: Cluster IP</a:t>
            </a:r>
          </a:p>
        </p:txBody>
      </p:sp>
      <p:sp>
        <p:nvSpPr>
          <p:cNvPr id="12" name="Text Placeholder 11">
            <a:extLst>
              <a:ext uri="{FF2B5EF4-FFF2-40B4-BE49-F238E27FC236}">
                <a16:creationId xmlns:a16="http://schemas.microsoft.com/office/drawing/2014/main" id="{6D4EF53D-4C31-B439-0ED0-62BBDBEDBF88}"/>
              </a:ext>
            </a:extLst>
          </p:cNvPr>
          <p:cNvSpPr>
            <a:spLocks noGrp="1"/>
          </p:cNvSpPr>
          <p:nvPr>
            <p:ph type="body" sz="quarter" idx="13"/>
          </p:nvPr>
        </p:nvSpPr>
        <p:spPr/>
        <p:txBody>
          <a:bodyPr/>
          <a:lstStyle/>
          <a:p>
            <a:r>
              <a:rPr lang="en-US" dirty="0"/>
              <a:t>How Does </a:t>
            </a:r>
            <a:r>
              <a:rPr lang="en-US" dirty="0" err="1"/>
              <a:t>ClusterIP</a:t>
            </a:r>
            <a:r>
              <a:rPr lang="en-US" dirty="0"/>
              <a:t> Service Work</a:t>
            </a:r>
          </a:p>
        </p:txBody>
      </p:sp>
    </p:spTree>
    <p:extLst>
      <p:ext uri="{BB962C8B-B14F-4D97-AF65-F5344CB8AC3E}">
        <p14:creationId xmlns:p14="http://schemas.microsoft.com/office/powerpoint/2010/main" val="6536983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
        <p:nvSpPr>
          <p:cNvPr id="2" name="Title 1">
            <a:extLst>
              <a:ext uri="{FF2B5EF4-FFF2-40B4-BE49-F238E27FC236}">
                <a16:creationId xmlns:a16="http://schemas.microsoft.com/office/drawing/2014/main" id="{D47A2024-108C-0159-F6F4-02DC6808E8BD}"/>
              </a:ext>
            </a:extLst>
          </p:cNvPr>
          <p:cNvSpPr>
            <a:spLocks noGrp="1"/>
          </p:cNvSpPr>
          <p:nvPr>
            <p:ph type="title"/>
          </p:nvPr>
        </p:nvSpPr>
        <p:spPr/>
        <p:txBody>
          <a:bodyPr>
            <a:normAutofit/>
          </a:bodyPr>
          <a:lstStyle/>
          <a:p>
            <a:r>
              <a:rPr lang="en-US" sz="4400" dirty="0"/>
              <a:t>Networking – Service: </a:t>
            </a:r>
            <a:r>
              <a:rPr lang="en-US" sz="4400" dirty="0" err="1"/>
              <a:t>Loadbalancer</a:t>
            </a:r>
            <a:endParaRPr lang="en-US" sz="4400" dirty="0"/>
          </a:p>
        </p:txBody>
      </p:sp>
      <p:sp>
        <p:nvSpPr>
          <p:cNvPr id="3" name="Text Placeholder 2">
            <a:extLst>
              <a:ext uri="{FF2B5EF4-FFF2-40B4-BE49-F238E27FC236}">
                <a16:creationId xmlns:a16="http://schemas.microsoft.com/office/drawing/2014/main" id="{CC85911D-6CC9-E248-A985-70CFB74AA524}"/>
              </a:ext>
            </a:extLst>
          </p:cNvPr>
          <p:cNvSpPr>
            <a:spLocks noGrp="1"/>
          </p:cNvSpPr>
          <p:nvPr>
            <p:ph type="body" sz="quarter" idx="13"/>
          </p:nvPr>
        </p:nvSpPr>
        <p:spPr/>
        <p:txBody>
          <a:bodyPr/>
          <a:lstStyle/>
          <a:p>
            <a:r>
              <a:rPr lang="en-US" dirty="0"/>
              <a:t>How Does </a:t>
            </a:r>
            <a:r>
              <a:rPr lang="en-US" dirty="0" err="1"/>
              <a:t>LoadBalancer</a:t>
            </a:r>
            <a:r>
              <a:rPr lang="en-US" dirty="0"/>
              <a:t> Service Work</a:t>
            </a:r>
          </a:p>
        </p:txBody>
      </p:sp>
    </p:spTree>
    <p:extLst>
      <p:ext uri="{BB962C8B-B14F-4D97-AF65-F5344CB8AC3E}">
        <p14:creationId xmlns:p14="http://schemas.microsoft.com/office/powerpoint/2010/main" val="28153554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
        <p:nvSpPr>
          <p:cNvPr id="2" name="Title 1">
            <a:extLst>
              <a:ext uri="{FF2B5EF4-FFF2-40B4-BE49-F238E27FC236}">
                <a16:creationId xmlns:a16="http://schemas.microsoft.com/office/drawing/2014/main" id="{9E993154-12DB-EB26-02CD-19B06BD415FD}"/>
              </a:ext>
            </a:extLst>
          </p:cNvPr>
          <p:cNvSpPr>
            <a:spLocks noGrp="1"/>
          </p:cNvSpPr>
          <p:nvPr>
            <p:ph type="title"/>
          </p:nvPr>
        </p:nvSpPr>
        <p:spPr/>
        <p:txBody>
          <a:bodyPr>
            <a:normAutofit/>
          </a:bodyPr>
          <a:lstStyle/>
          <a:p>
            <a:r>
              <a:rPr lang="en-US" sz="4800" dirty="0"/>
              <a:t>Networking – Service: </a:t>
            </a:r>
            <a:r>
              <a:rPr lang="en-US" sz="4800" dirty="0" err="1"/>
              <a:t>NodePort</a:t>
            </a:r>
            <a:endParaRPr lang="en-US" sz="4800" dirty="0"/>
          </a:p>
        </p:txBody>
      </p:sp>
      <p:sp>
        <p:nvSpPr>
          <p:cNvPr id="6" name="Text Placeholder 5">
            <a:extLst>
              <a:ext uri="{FF2B5EF4-FFF2-40B4-BE49-F238E27FC236}">
                <a16:creationId xmlns:a16="http://schemas.microsoft.com/office/drawing/2014/main" id="{D91901FF-B265-D041-D226-7E84B8A989DE}"/>
              </a:ext>
            </a:extLst>
          </p:cNvPr>
          <p:cNvSpPr>
            <a:spLocks noGrp="1"/>
          </p:cNvSpPr>
          <p:nvPr>
            <p:ph type="body" sz="quarter" idx="13"/>
          </p:nvPr>
        </p:nvSpPr>
        <p:spPr/>
        <p:txBody>
          <a:bodyPr/>
          <a:lstStyle/>
          <a:p>
            <a:r>
              <a:rPr lang="en-US" dirty="0"/>
              <a:t>How Does </a:t>
            </a:r>
            <a:r>
              <a:rPr lang="en-US" dirty="0" err="1"/>
              <a:t>NodePort</a:t>
            </a:r>
            <a:r>
              <a:rPr lang="en-US" dirty="0"/>
              <a:t> Service Work</a:t>
            </a:r>
          </a:p>
        </p:txBody>
      </p:sp>
    </p:spTree>
    <p:extLst>
      <p:ext uri="{BB962C8B-B14F-4D97-AF65-F5344CB8AC3E}">
        <p14:creationId xmlns:p14="http://schemas.microsoft.com/office/powerpoint/2010/main" val="312788992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414224" y="146652"/>
            <a:ext cx="813011" cy="993680"/>
          </a:xfrm>
          <a:prstGeom prst="rect">
            <a:avLst/>
          </a:prstGeom>
        </p:spPr>
      </p:pic>
      <p:sp>
        <p:nvSpPr>
          <p:cNvPr id="2" name="Title 1">
            <a:extLst>
              <a:ext uri="{FF2B5EF4-FFF2-40B4-BE49-F238E27FC236}">
                <a16:creationId xmlns:a16="http://schemas.microsoft.com/office/drawing/2014/main" id="{D4BE75BC-7068-6D1F-1478-D396C33573C2}"/>
              </a:ext>
            </a:extLst>
          </p:cNvPr>
          <p:cNvSpPr>
            <a:spLocks noGrp="1"/>
          </p:cNvSpPr>
          <p:nvPr>
            <p:ph type="title"/>
          </p:nvPr>
        </p:nvSpPr>
        <p:spPr/>
        <p:txBody>
          <a:bodyPr/>
          <a:lstStyle/>
          <a:p>
            <a:r>
              <a:rPr lang="en-US" dirty="0"/>
              <a:t>Networking - Ingress</a:t>
            </a:r>
          </a:p>
        </p:txBody>
      </p:sp>
      <p:sp>
        <p:nvSpPr>
          <p:cNvPr id="7" name="Text Placeholder 6">
            <a:extLst>
              <a:ext uri="{FF2B5EF4-FFF2-40B4-BE49-F238E27FC236}">
                <a16:creationId xmlns:a16="http://schemas.microsoft.com/office/drawing/2014/main" id="{93C65368-8CE4-F453-5DE7-3791D3E5FEFA}"/>
              </a:ext>
            </a:extLst>
          </p:cNvPr>
          <p:cNvSpPr>
            <a:spLocks noGrp="1"/>
          </p:cNvSpPr>
          <p:nvPr>
            <p:ph type="body" sz="quarter" idx="13"/>
          </p:nvPr>
        </p:nvSpPr>
        <p:spPr/>
        <p:txBody>
          <a:bodyPr/>
          <a:lstStyle/>
          <a:p>
            <a:r>
              <a:rPr lang="en-US" dirty="0"/>
              <a:t>How Does Ingress Controller Work</a:t>
            </a:r>
          </a:p>
        </p:txBody>
      </p:sp>
    </p:spTree>
    <p:extLst>
      <p:ext uri="{BB962C8B-B14F-4D97-AF65-F5344CB8AC3E}">
        <p14:creationId xmlns:p14="http://schemas.microsoft.com/office/powerpoint/2010/main" val="3938336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002050"/>
                </a:solidFill>
                <a:latin typeface="Segoe UI"/>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002050"/>
                </a:solidFill>
                <a:latin typeface="Segoe UI"/>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28" name="Rectangle 27"/>
          <p:cNvSpPr/>
          <p:nvPr/>
        </p:nvSpPr>
        <p:spPr>
          <a:xfrm>
            <a:off x="6990501" y="3609750"/>
            <a:ext cx="1023304" cy="30628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 name="Title 2">
            <a:extLst>
              <a:ext uri="{FF2B5EF4-FFF2-40B4-BE49-F238E27FC236}">
                <a16:creationId xmlns:a16="http://schemas.microsoft.com/office/drawing/2014/main" id="{8419E3A6-FA6D-5E9C-C1DF-E67B45C3E9C1}"/>
              </a:ext>
            </a:extLst>
          </p:cNvPr>
          <p:cNvSpPr>
            <a:spLocks noGrp="1"/>
          </p:cNvSpPr>
          <p:nvPr>
            <p:ph type="title"/>
          </p:nvPr>
        </p:nvSpPr>
        <p:spPr/>
        <p:txBody>
          <a:bodyPr/>
          <a:lstStyle/>
          <a:p>
            <a:r>
              <a:rPr lang="en-US" dirty="0"/>
              <a:t>What is a Container?</a:t>
            </a:r>
          </a:p>
        </p:txBody>
      </p:sp>
    </p:spTree>
    <p:extLst>
      <p:ext uri="{BB962C8B-B14F-4D97-AF65-F5344CB8AC3E}">
        <p14:creationId xmlns:p14="http://schemas.microsoft.com/office/powerpoint/2010/main" val="32157057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914367"/>
            <a:r>
              <a:rPr lang="en-US" sz="4705" spc="-69" dirty="0">
                <a:ln w="3175">
                  <a:noFill/>
                </a:ln>
                <a:ea typeface="+mn-ea"/>
                <a:cs typeface="Segoe UI" pitchFamily="34" charset="0"/>
              </a:rPr>
              <a:t>AKS Networking</a:t>
            </a:r>
          </a:p>
        </p:txBody>
      </p:sp>
      <p:sp>
        <p:nvSpPr>
          <p:cNvPr id="3" name="Text Placeholder 2"/>
          <p:cNvSpPr>
            <a:spLocks noGrp="1"/>
          </p:cNvSpPr>
          <p:nvPr>
            <p:ph idx="1"/>
          </p:nvPr>
        </p:nvSpPr>
        <p:spPr/>
        <p:txBody>
          <a:bodyPr>
            <a:normAutofit/>
          </a:bodyPr>
          <a:lstStyle/>
          <a:p>
            <a:r>
              <a:rPr lang="en-US" dirty="0"/>
              <a:t>Basic / </a:t>
            </a:r>
            <a:r>
              <a:rPr lang="en-US" dirty="0" err="1"/>
              <a:t>kubenet</a:t>
            </a:r>
            <a:endParaRPr lang="en-US" dirty="0"/>
          </a:p>
          <a:p>
            <a:pPr lvl="1"/>
            <a:r>
              <a:rPr lang="en-US" dirty="0"/>
              <a:t>Provisions its own VNET and only exposes Public IPs</a:t>
            </a:r>
          </a:p>
          <a:p>
            <a:pPr lvl="1"/>
            <a:r>
              <a:rPr lang="en-US" dirty="0"/>
              <a:t>Pods IPs get only </a:t>
            </a:r>
            <a:r>
              <a:rPr lang="en-US" dirty="0" err="1"/>
              <a:t>ClusterIPs</a:t>
            </a:r>
            <a:r>
              <a:rPr lang="en-US" dirty="0"/>
              <a:t> and accessible only within the cluster</a:t>
            </a:r>
          </a:p>
          <a:p>
            <a:pPr lvl="1"/>
            <a:r>
              <a:rPr lang="en-US" dirty="0"/>
              <a:t>Publicly exposed services accessible outside the cluster</a:t>
            </a:r>
            <a:br>
              <a:rPr lang="en-US" dirty="0"/>
            </a:br>
            <a:endParaRPr lang="en-US" dirty="0"/>
          </a:p>
          <a:p>
            <a:r>
              <a:rPr lang="en-US" dirty="0"/>
              <a:t>Advanced / Azure CNI</a:t>
            </a:r>
          </a:p>
          <a:p>
            <a:pPr lvl="1"/>
            <a:r>
              <a:rPr lang="en-US" dirty="0"/>
              <a:t>Uses an existing VNET and exposes private IPs </a:t>
            </a:r>
          </a:p>
          <a:p>
            <a:pPr lvl="1"/>
            <a:r>
              <a:rPr lang="en-US" dirty="0"/>
              <a:t>Pods &amp; Services get private IPs</a:t>
            </a:r>
          </a:p>
          <a:p>
            <a:pPr lvl="1"/>
            <a:r>
              <a:rPr lang="en-US" dirty="0"/>
              <a:t>Network address space design is very important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9487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914367"/>
            <a:r>
              <a:rPr lang="en-US" sz="4705" spc="-69" dirty="0">
                <a:ln w="3175">
                  <a:noFill/>
                </a:ln>
                <a:ea typeface="+mn-ea"/>
                <a:cs typeface="Segoe UI" pitchFamily="34" charset="0"/>
              </a:rPr>
              <a:t>Container Network Interface (CNI)</a:t>
            </a:r>
          </a:p>
        </p:txBody>
      </p:sp>
      <p:sp>
        <p:nvSpPr>
          <p:cNvPr id="3" name="Text Placeholder 2"/>
          <p:cNvSpPr>
            <a:spLocks noGrp="1"/>
          </p:cNvSpPr>
          <p:nvPr>
            <p:ph idx="1"/>
          </p:nvPr>
        </p:nvSpPr>
        <p:spPr/>
        <p:txBody>
          <a:bodyPr>
            <a:normAutofit/>
          </a:bodyPr>
          <a:lstStyle/>
          <a:p>
            <a:r>
              <a:rPr lang="en-US" dirty="0"/>
              <a:t>CNI (a CNCF project) is a spec for plugins to configure Linux container network interfaces</a:t>
            </a:r>
          </a:p>
          <a:p>
            <a:r>
              <a:rPr lang="en-US" dirty="0"/>
              <a:t>Wide range of support</a:t>
            </a:r>
          </a:p>
          <a:p>
            <a:pPr lvl="1"/>
            <a:r>
              <a:rPr lang="en-US" dirty="0"/>
              <a:t>Kubernetes, OpenShift, Cloud Foundry, Mesos,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a:t>
            </a:r>
            <a:r>
              <a:rPr lang="en-US" dirty="0" err="1"/>
              <a:t>kubernetes</a:t>
            </a:r>
            <a:r>
              <a:rPr lang="en-US" dirty="0"/>
              <a:t> clusters</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90D62B-A67F-05FF-FE28-C2AD29A36603}"/>
              </a:ext>
            </a:extLst>
          </p:cNvPr>
          <p:cNvSpPr>
            <a:spLocks noGrp="1"/>
          </p:cNvSpPr>
          <p:nvPr>
            <p:ph type="title"/>
          </p:nvPr>
        </p:nvSpPr>
        <p:spPr/>
        <p:txBody>
          <a:bodyPr/>
          <a:lstStyle/>
          <a:p>
            <a:r>
              <a:rPr lang="en-US" dirty="0"/>
              <a:t>Challenge 10</a:t>
            </a:r>
          </a:p>
        </p:txBody>
      </p:sp>
      <p:sp>
        <p:nvSpPr>
          <p:cNvPr id="4" name="Content Placeholder 3">
            <a:extLst>
              <a:ext uri="{FF2B5EF4-FFF2-40B4-BE49-F238E27FC236}">
                <a16:creationId xmlns:a16="http://schemas.microsoft.com/office/drawing/2014/main" id="{09B5FD6E-FA3A-D99D-2074-F7CC3745811A}"/>
              </a:ext>
            </a:extLst>
          </p:cNvPr>
          <p:cNvSpPr>
            <a:spLocks noGrp="1"/>
          </p:cNvSpPr>
          <p:nvPr>
            <p:ph idx="1"/>
          </p:nvPr>
        </p:nvSpPr>
        <p:spPr/>
        <p:txBody>
          <a:bodyPr/>
          <a:lstStyle/>
          <a:p>
            <a:pPr lvl="0"/>
            <a:r>
              <a:rPr lang="en-US" dirty="0"/>
              <a:t>Deploy the nginx Ingress Controller</a:t>
            </a:r>
          </a:p>
          <a:p>
            <a:pPr lvl="0"/>
            <a:r>
              <a:rPr lang="en-US" dirty="0"/>
              <a:t>Deploy a web app with an ingress using the nginx ingress controller and custom DNS prefix</a:t>
            </a:r>
          </a:p>
          <a:p>
            <a:pPr lvl="0"/>
            <a:r>
              <a:rPr lang="en-US" dirty="0"/>
              <a:t>Verify the DNS records are created successfully</a:t>
            </a:r>
          </a:p>
          <a:p>
            <a:pPr lvl="0"/>
            <a:r>
              <a:rPr lang="en-US" dirty="0"/>
              <a:t>Test external access of the application using the DNS name of the web app</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b="1" dirty="0"/>
              <a:t>Networking</a:t>
            </a:r>
          </a:p>
        </p:txBody>
      </p:sp>
      <p:sp>
        <p:nvSpPr>
          <p:cNvPr id="6" name="TextBox 5">
            <a:extLst>
              <a:ext uri="{FF2B5EF4-FFF2-40B4-BE49-F238E27FC236}">
                <a16:creationId xmlns:a16="http://schemas.microsoft.com/office/drawing/2014/main" id="{3833B0B0-AA58-DD24-173C-456D0AF89805}"/>
              </a:ext>
            </a:extLst>
          </p:cNvPr>
          <p:cNvSpPr txBox="1"/>
          <p:nvPr/>
        </p:nvSpPr>
        <p:spPr>
          <a:xfrm>
            <a:off x="10486663" y="12847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41181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dirty="0"/>
              <a:t>Monitoring, Logging, &amp; Troubleshooting</a:t>
            </a:r>
          </a:p>
        </p:txBody>
      </p:sp>
      <p:sp>
        <p:nvSpPr>
          <p:cNvPr id="3" name="Text Placeholder 2">
            <a:extLst>
              <a:ext uri="{FF2B5EF4-FFF2-40B4-BE49-F238E27FC236}">
                <a16:creationId xmlns:a16="http://schemas.microsoft.com/office/drawing/2014/main" id="{5ABC3907-5427-A9BA-C297-04EB2E46FFF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77338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p:txBody>
          <a:bodyPr/>
          <a:lstStyle/>
          <a:p>
            <a:r>
              <a:rPr lang="en-US"/>
              <a:t>Monitoring</a:t>
            </a:r>
          </a:p>
        </p:txBody>
      </p:sp>
      <p:sp>
        <p:nvSpPr>
          <p:cNvPr id="2" name="Text Placeholder 1">
            <a:extLst>
              <a:ext uri="{FF2B5EF4-FFF2-40B4-BE49-F238E27FC236}">
                <a16:creationId xmlns:a16="http://schemas.microsoft.com/office/drawing/2014/main" id="{C5B05B39-D3AB-4E98-A14E-DE01F75D1C01}"/>
              </a:ext>
            </a:extLst>
          </p:cNvPr>
          <p:cNvSpPr>
            <a:spLocks noGrp="1"/>
          </p:cNvSpPr>
          <p:nvPr>
            <p:ph idx="1"/>
          </p:nvPr>
        </p:nvSpPr>
        <p:spPr/>
        <p:txBody>
          <a:bodyPr>
            <a:normAutofit fontScale="92500" lnSpcReduction="10000"/>
          </a:bodyPr>
          <a:lstStyle/>
          <a:p>
            <a:pPr lvl="0"/>
            <a:r>
              <a:rPr lang="en-US" dirty="0"/>
              <a:t>Kubernetes monitoring provides us with the ability to view what is happening within the cluster nodes, pods and containers.</a:t>
            </a:r>
          </a:p>
          <a:p>
            <a:pPr lvl="0"/>
            <a:r>
              <a:rPr lang="en-US" dirty="0"/>
              <a:t>Benefits:</a:t>
            </a:r>
          </a:p>
          <a:p>
            <a:pPr lvl="1"/>
            <a:r>
              <a:rPr lang="en-US" sz="2800" dirty="0"/>
              <a:t>View application logs.</a:t>
            </a:r>
          </a:p>
          <a:p>
            <a:pPr lvl="1"/>
            <a:r>
              <a:rPr lang="en-US" sz="2800" dirty="0"/>
              <a:t>Identify resource bottlenecks.</a:t>
            </a:r>
          </a:p>
          <a:p>
            <a:pPr lvl="1"/>
            <a:r>
              <a:rPr lang="en-US" sz="2800" dirty="0"/>
              <a:t>View the cluster's overall performance.</a:t>
            </a:r>
          </a:p>
          <a:p>
            <a:pPr lvl="1"/>
            <a:r>
              <a:rPr lang="en-US" sz="2800" dirty="0"/>
              <a:t>Review the resource utilization of workloads running on the host that are unrelated to the standard processes that support the pod.</a:t>
            </a:r>
          </a:p>
          <a:p>
            <a:pPr lvl="1"/>
            <a:r>
              <a:rPr lang="en-US" sz="2800" dirty="0"/>
              <a:t>Understand the behavior of the cluster under average and heaviest loads.</a:t>
            </a:r>
          </a:p>
          <a:p>
            <a:pPr lvl="1"/>
            <a:r>
              <a:rPr lang="en-US" sz="2800" dirty="0"/>
              <a:t>Identify capacity needs and determine the maximum load that the cluster can sustain.</a:t>
            </a:r>
          </a:p>
          <a:p>
            <a:pPr lvl="0"/>
            <a:endParaRPr lang="en-US" sz="2800" dirty="0"/>
          </a:p>
          <a:p>
            <a:pPr lvl="1" fontAlgn="ctr"/>
            <a:endParaRPr lang="en-US" dirty="0"/>
          </a:p>
          <a:p>
            <a:pPr marL="0" indent="0">
              <a:buNone/>
            </a:pPr>
            <a:endParaRPr lang="en-US" dirty="0"/>
          </a:p>
        </p:txBody>
      </p:sp>
    </p:spTree>
    <p:extLst>
      <p:ext uri="{BB962C8B-B14F-4D97-AF65-F5344CB8AC3E}">
        <p14:creationId xmlns:p14="http://schemas.microsoft.com/office/powerpoint/2010/main" val="3067997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p:txBody>
          <a:bodyPr/>
          <a:lstStyle/>
          <a:p>
            <a:r>
              <a:rPr lang="en-US"/>
              <a:t>Logging and Troubleshooting</a:t>
            </a:r>
          </a:p>
        </p:txBody>
      </p:sp>
      <p:sp>
        <p:nvSpPr>
          <p:cNvPr id="2" name="Text Placeholder 1">
            <a:extLst>
              <a:ext uri="{FF2B5EF4-FFF2-40B4-BE49-F238E27FC236}">
                <a16:creationId xmlns:a16="http://schemas.microsoft.com/office/drawing/2014/main" id="{C5B05B39-D3AB-4E98-A14E-DE01F75D1C01}"/>
              </a:ext>
            </a:extLst>
          </p:cNvPr>
          <p:cNvSpPr>
            <a:spLocks noGrp="1"/>
          </p:cNvSpPr>
          <p:nvPr>
            <p:ph idx="1"/>
          </p:nvPr>
        </p:nvSpPr>
        <p:spPr/>
        <p:txBody>
          <a:bodyPr/>
          <a:lstStyle/>
          <a:p>
            <a:pPr lvl="0"/>
            <a:r>
              <a:rPr lang="en-US" dirty="0"/>
              <a:t>Viewing full logs for pods and services:</a:t>
            </a:r>
          </a:p>
          <a:p>
            <a:pPr lvl="1"/>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logs</a:t>
            </a:r>
          </a:p>
          <a:p>
            <a:pPr lvl="0"/>
            <a:r>
              <a:rPr lang="en-US" dirty="0"/>
              <a:t>There are various ways to troubleshoot:</a:t>
            </a:r>
          </a:p>
          <a:p>
            <a:pPr lvl="1"/>
            <a:r>
              <a:rPr lang="en-US" sz="2800" dirty="0"/>
              <a:t>Finding out why pods are failing:</a:t>
            </a:r>
          </a:p>
          <a:p>
            <a:pPr lvl="2"/>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describe pod</a:t>
            </a:r>
            <a:endParaRPr lang="en-US" sz="2600" dirty="0">
              <a:latin typeface="Consolas" panose="020B0609020204030204" pitchFamily="49" charset="0"/>
              <a:cs typeface="Consolas" panose="020B0609020204030204" pitchFamily="49" charset="0"/>
            </a:endParaRPr>
          </a:p>
          <a:p>
            <a:pPr lvl="1"/>
            <a:r>
              <a:rPr lang="en-US" sz="2800" dirty="0"/>
              <a:t>Getting a bash shell into a running container in a pod:</a:t>
            </a:r>
          </a:p>
          <a:p>
            <a:pPr lvl="2"/>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exec</a:t>
            </a:r>
          </a:p>
          <a:p>
            <a:pPr lvl="0"/>
            <a:endParaRPr lang="en-US" sz="2800" dirty="0"/>
          </a:p>
          <a:p>
            <a:pPr lvl="1" fontAlgn="ctr"/>
            <a:endParaRPr lang="en-US" dirty="0"/>
          </a:p>
          <a:p>
            <a:pPr marL="0" indent="0">
              <a:buNone/>
            </a:pPr>
            <a:endParaRPr lang="en-US" dirty="0"/>
          </a:p>
        </p:txBody>
      </p:sp>
    </p:spTree>
    <p:extLst>
      <p:ext uri="{BB962C8B-B14F-4D97-AF65-F5344CB8AC3E}">
        <p14:creationId xmlns:p14="http://schemas.microsoft.com/office/powerpoint/2010/main" val="34511628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Application Health and Readiness </a:t>
            </a:r>
          </a:p>
        </p:txBody>
      </p:sp>
      <p:sp>
        <p:nvSpPr>
          <p:cNvPr id="3" name="Text Placeholder 2"/>
          <p:cNvSpPr>
            <a:spLocks noGrp="1"/>
          </p:cNvSpPr>
          <p:nvPr>
            <p:ph idx="1"/>
          </p:nvPr>
        </p:nvSpPr>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Monitoring</a:t>
            </a:r>
            <a:endParaRPr lang="en-US" sz="3921" b="1" dirty="0"/>
          </a:p>
        </p:txBody>
      </p:sp>
      <p:sp>
        <p:nvSpPr>
          <p:cNvPr id="3" name="Text Placeholder 2"/>
          <p:cNvSpPr>
            <a:spLocks noGrp="1"/>
          </p:cNvSpPr>
          <p:nvPr>
            <p:ph idx="1"/>
          </p:nvPr>
        </p:nvSpPr>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4" name="Text Placeholder 3">
            <a:extLst>
              <a:ext uri="{FF2B5EF4-FFF2-40B4-BE49-F238E27FC236}">
                <a16:creationId xmlns:a16="http://schemas.microsoft.com/office/drawing/2014/main" id="{C6E5DB67-C3EE-71E8-89D7-065C46078683}"/>
              </a:ext>
            </a:extLst>
          </p:cNvPr>
          <p:cNvSpPr>
            <a:spLocks noGrp="1"/>
          </p:cNvSpPr>
          <p:nvPr>
            <p:ph type="body" sz="quarter" idx="13"/>
          </p:nvPr>
        </p:nvSpPr>
        <p:spPr/>
        <p:txBody>
          <a:bodyPr/>
          <a:lstStyle/>
          <a:p>
            <a:r>
              <a:rPr lang="en-US" dirty="0"/>
              <a:t>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Logging</a:t>
            </a:r>
          </a:p>
        </p:txBody>
      </p:sp>
      <p:sp>
        <p:nvSpPr>
          <p:cNvPr id="3" name="Text Placeholder 2"/>
          <p:cNvSpPr>
            <a:spLocks noGrp="1"/>
          </p:cNvSpPr>
          <p:nvPr>
            <p:ph idx="1"/>
          </p:nvPr>
        </p:nvSpPr>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9FBF5B-1833-EE9D-2143-CA9AEAD57045}"/>
              </a:ext>
            </a:extLst>
          </p:cNvPr>
          <p:cNvSpPr>
            <a:spLocks noGrp="1"/>
          </p:cNvSpPr>
          <p:nvPr>
            <p:ph type="title"/>
          </p:nvPr>
        </p:nvSpPr>
        <p:spPr/>
        <p:txBody>
          <a:bodyPr/>
          <a:lstStyle/>
          <a:p>
            <a:r>
              <a:rPr lang="en-US" dirty="0"/>
              <a:t>Challenge 11</a:t>
            </a:r>
          </a:p>
        </p:txBody>
      </p:sp>
      <p:sp>
        <p:nvSpPr>
          <p:cNvPr id="4" name="Content Placeholder 3">
            <a:extLst>
              <a:ext uri="{FF2B5EF4-FFF2-40B4-BE49-F238E27FC236}">
                <a16:creationId xmlns:a16="http://schemas.microsoft.com/office/drawing/2014/main" id="{B311C0FE-D341-18FC-3D6D-1A3FFB760BCA}"/>
              </a:ext>
            </a:extLst>
          </p:cNvPr>
          <p:cNvSpPr>
            <a:spLocks noGrp="1"/>
          </p:cNvSpPr>
          <p:nvPr>
            <p:ph idx="1"/>
          </p:nvPr>
        </p:nvSpPr>
        <p:spPr/>
        <p:txBody>
          <a:bodyPr/>
          <a:lstStyle/>
          <a:p>
            <a:pPr lvl="0"/>
            <a:r>
              <a:rPr lang="en-US" dirty="0"/>
              <a:t>Find the logs for your application’s containers </a:t>
            </a:r>
          </a:p>
          <a:p>
            <a:r>
              <a:rPr lang="en-US" dirty="0"/>
              <a:t>Start a bash shell into a container and check the list of running processes </a:t>
            </a:r>
          </a:p>
          <a:p>
            <a:pPr lvl="0"/>
            <a:r>
              <a:rPr lang="en-US" dirty="0"/>
              <a:t>Find out if your pods had any errors.</a:t>
            </a:r>
          </a:p>
          <a:p>
            <a:pPr lvl="0"/>
            <a:r>
              <a:rPr lang="en-US" dirty="0"/>
              <a:t>Enable Azure Monitoring for Containers</a:t>
            </a:r>
          </a:p>
          <a:p>
            <a:pPr lvl="0"/>
            <a:r>
              <a:rPr lang="en-US" dirty="0"/>
              <a:t>Install </a:t>
            </a:r>
            <a:r>
              <a:rPr lang="en-US" dirty="0" err="1"/>
              <a:t>Fluentd</a:t>
            </a:r>
            <a:r>
              <a:rPr lang="en-US" dirty="0"/>
              <a:t> and Kibana packages</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dirty="0"/>
              <a:t>Deploying Monitoring Tools and Troubleshooting</a:t>
            </a:r>
          </a:p>
        </p:txBody>
      </p:sp>
    </p:spTree>
    <p:extLst>
      <p:ext uri="{BB962C8B-B14F-4D97-AF65-F5344CB8AC3E}">
        <p14:creationId xmlns:p14="http://schemas.microsoft.com/office/powerpoint/2010/main" val="3670731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5" name="Rectangle 4"/>
          <p:cNvSpPr/>
          <p:nvPr/>
        </p:nvSpPr>
        <p:spPr bwMode="auto">
          <a:xfrm>
            <a:off x="8331629" y="1746729"/>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4" name="Rectangle 3"/>
          <p:cNvSpPr/>
          <p:nvPr/>
        </p:nvSpPr>
        <p:spPr bwMode="auto">
          <a:xfrm>
            <a:off x="6740141" y="1756427"/>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002050"/>
                </a:solidFill>
                <a:latin typeface="Segoe UI"/>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002050"/>
                </a:solidFill>
                <a:latin typeface="Segoe UI"/>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21" name="Rectangle 20"/>
          <p:cNvSpPr/>
          <p:nvPr/>
        </p:nvSpPr>
        <p:spPr>
          <a:xfrm>
            <a:off x="8549287" y="3593406"/>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24" name="Rectangle 23"/>
          <p:cNvSpPr/>
          <p:nvPr/>
        </p:nvSpPr>
        <p:spPr>
          <a:xfrm>
            <a:off x="9802700" y="2160935"/>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28" name="Rectangle 27"/>
          <p:cNvSpPr/>
          <p:nvPr/>
        </p:nvSpPr>
        <p:spPr>
          <a:xfrm>
            <a:off x="6990501" y="3609750"/>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3" name="Title 2">
            <a:extLst>
              <a:ext uri="{FF2B5EF4-FFF2-40B4-BE49-F238E27FC236}">
                <a16:creationId xmlns:a16="http://schemas.microsoft.com/office/drawing/2014/main" id="{C226A702-D9FA-7416-B352-A47CB9ECFD92}"/>
              </a:ext>
            </a:extLst>
          </p:cNvPr>
          <p:cNvSpPr>
            <a:spLocks noGrp="1"/>
          </p:cNvSpPr>
          <p:nvPr>
            <p:ph type="title"/>
          </p:nvPr>
        </p:nvSpPr>
        <p:spPr/>
        <p:txBody>
          <a:bodyPr/>
          <a:lstStyle/>
          <a:p>
            <a:r>
              <a:rPr lang="en-US" dirty="0"/>
              <a:t>What is a Container?</a:t>
            </a:r>
          </a:p>
        </p:txBody>
      </p:sp>
    </p:spTree>
    <p:extLst>
      <p:ext uri="{BB962C8B-B14F-4D97-AF65-F5344CB8AC3E}">
        <p14:creationId xmlns:p14="http://schemas.microsoft.com/office/powerpoint/2010/main" val="20212015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Thank You for Attending!</a:t>
            </a:r>
            <a:endParaRPr lang="en-US" dirty="0">
              <a:solidFill>
                <a:srgbClr val="FFC000"/>
              </a:solidFill>
            </a:endParaRPr>
          </a:p>
        </p:txBody>
      </p:sp>
      <p:sp>
        <p:nvSpPr>
          <p:cNvPr id="2" name="Subtitle 1">
            <a:extLst>
              <a:ext uri="{FF2B5EF4-FFF2-40B4-BE49-F238E27FC236}">
                <a16:creationId xmlns:a16="http://schemas.microsoft.com/office/drawing/2014/main" id="{0E644413-C720-E12C-4003-B83B0D3EB8D2}"/>
              </a:ext>
            </a:extLst>
          </p:cNvPr>
          <p:cNvSpPr>
            <a:spLocks noGrp="1"/>
          </p:cNvSpPr>
          <p:nvPr>
            <p:ph type="subTitle" idx="1"/>
          </p:nvPr>
        </p:nvSpPr>
        <p:spPr/>
        <p:txBody>
          <a:bodyPr>
            <a:normAutofit/>
          </a:bodyPr>
          <a:lstStyle/>
          <a:p>
            <a:r>
              <a:rPr lang="en-US" sz="4800" b="1" dirty="0">
                <a:solidFill>
                  <a:srgbClr val="FFC000"/>
                </a:solidFill>
                <a:hlinkClick r:id="rId3">
                  <a:extLst>
                    <a:ext uri="{A12FA001-AC4F-418D-AE19-62706E023703}">
                      <ahyp:hlinkClr xmlns:ahyp="http://schemas.microsoft.com/office/drawing/2018/hyperlinkcolor" val="tx"/>
                    </a:ext>
                  </a:extLst>
                </a:hlinkClick>
              </a:rPr>
              <a:t>https://aka.ms/wth</a:t>
            </a:r>
            <a:endParaRPr lang="en-US" sz="4800" b="1" dirty="0"/>
          </a:p>
        </p:txBody>
      </p:sp>
    </p:spTree>
    <p:extLst>
      <p:ext uri="{BB962C8B-B14F-4D97-AF65-F5344CB8AC3E}">
        <p14:creationId xmlns:p14="http://schemas.microsoft.com/office/powerpoint/2010/main" val="738299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5" name="Rectangle 4"/>
          <p:cNvSpPr/>
          <p:nvPr/>
        </p:nvSpPr>
        <p:spPr bwMode="auto">
          <a:xfrm>
            <a:off x="8331629" y="1746729"/>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4" name="Rectangle 3"/>
          <p:cNvSpPr/>
          <p:nvPr/>
        </p:nvSpPr>
        <p:spPr bwMode="auto">
          <a:xfrm>
            <a:off x="6740141" y="1756427"/>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002050"/>
                </a:solidFill>
                <a:latin typeface="Segoe UI"/>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002050"/>
                </a:solidFill>
                <a:latin typeface="Segoe UI"/>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21" name="Rectangle 20"/>
          <p:cNvSpPr/>
          <p:nvPr/>
        </p:nvSpPr>
        <p:spPr>
          <a:xfrm>
            <a:off x="8549287" y="3593406"/>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24" name="Rectangle 23"/>
          <p:cNvSpPr/>
          <p:nvPr/>
        </p:nvSpPr>
        <p:spPr>
          <a:xfrm>
            <a:off x="9802700" y="2160935"/>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28" name="Rectangle 27"/>
          <p:cNvSpPr/>
          <p:nvPr/>
        </p:nvSpPr>
        <p:spPr>
          <a:xfrm>
            <a:off x="6990501" y="3609750"/>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3" name="Title 2">
            <a:extLst>
              <a:ext uri="{FF2B5EF4-FFF2-40B4-BE49-F238E27FC236}">
                <a16:creationId xmlns:a16="http://schemas.microsoft.com/office/drawing/2014/main" id="{C226A702-D9FA-7416-B352-A47CB9ECFD92}"/>
              </a:ext>
            </a:extLst>
          </p:cNvPr>
          <p:cNvSpPr>
            <a:spLocks noGrp="1"/>
          </p:cNvSpPr>
          <p:nvPr>
            <p:ph type="title"/>
          </p:nvPr>
        </p:nvSpPr>
        <p:spPr/>
        <p:txBody>
          <a:bodyPr/>
          <a:lstStyle/>
          <a:p>
            <a:r>
              <a:rPr lang="en-US" dirty="0"/>
              <a:t>What is a Container?</a:t>
            </a:r>
          </a:p>
        </p:txBody>
      </p:sp>
      <p:pic>
        <p:nvPicPr>
          <p:cNvPr id="23" name="Picture 22">
            <a:extLst>
              <a:ext uri="{FF2B5EF4-FFF2-40B4-BE49-F238E27FC236}">
                <a16:creationId xmlns:a16="http://schemas.microsoft.com/office/drawing/2014/main" id="{99187E54-5068-87E9-309E-105EC126AF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40235" y="4090015"/>
            <a:ext cx="1975214" cy="398297"/>
          </a:xfrm>
          <a:prstGeom prst="rect">
            <a:avLst/>
          </a:prstGeom>
        </p:spPr>
      </p:pic>
    </p:spTree>
    <p:extLst>
      <p:ext uri="{BB962C8B-B14F-4D97-AF65-F5344CB8AC3E}">
        <p14:creationId xmlns:p14="http://schemas.microsoft.com/office/powerpoint/2010/main" val="439883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5" name="Rectangle 4"/>
          <p:cNvSpPr/>
          <p:nvPr/>
        </p:nvSpPr>
        <p:spPr bwMode="auto">
          <a:xfrm>
            <a:off x="8331629" y="1746729"/>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4" name="Rectangle 3"/>
          <p:cNvSpPr/>
          <p:nvPr/>
        </p:nvSpPr>
        <p:spPr bwMode="auto">
          <a:xfrm>
            <a:off x="6740141" y="1756427"/>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002050"/>
                </a:solidFill>
                <a:latin typeface="Segoe UI"/>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002050"/>
                </a:solidFill>
                <a:latin typeface="Segoe UI"/>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21" name="Rectangle 20"/>
          <p:cNvSpPr/>
          <p:nvPr/>
        </p:nvSpPr>
        <p:spPr>
          <a:xfrm>
            <a:off x="8549287" y="3593406"/>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24" name="Rectangle 23"/>
          <p:cNvSpPr/>
          <p:nvPr/>
        </p:nvSpPr>
        <p:spPr>
          <a:xfrm>
            <a:off x="9802700" y="2160935"/>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28" name="Rectangle 27"/>
          <p:cNvSpPr/>
          <p:nvPr/>
        </p:nvSpPr>
        <p:spPr>
          <a:xfrm>
            <a:off x="6990501" y="3609750"/>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p:cNvSpPr/>
          <p:nvPr/>
        </p:nvSpPr>
        <p:spPr>
          <a:xfrm>
            <a:off x="9803421" y="3605037"/>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3" name="Title 2">
            <a:extLst>
              <a:ext uri="{FF2B5EF4-FFF2-40B4-BE49-F238E27FC236}">
                <a16:creationId xmlns:a16="http://schemas.microsoft.com/office/drawing/2014/main" id="{C226A702-D9FA-7416-B352-A47CB9ECFD92}"/>
              </a:ext>
            </a:extLst>
          </p:cNvPr>
          <p:cNvSpPr>
            <a:spLocks noGrp="1"/>
          </p:cNvSpPr>
          <p:nvPr>
            <p:ph type="title"/>
          </p:nvPr>
        </p:nvSpPr>
        <p:spPr/>
        <p:txBody>
          <a:bodyPr/>
          <a:lstStyle/>
          <a:p>
            <a:r>
              <a:rPr lang="en-US" dirty="0"/>
              <a:t>What is a Container?</a:t>
            </a:r>
          </a:p>
        </p:txBody>
      </p:sp>
      <p:sp>
        <p:nvSpPr>
          <p:cNvPr id="26" name="Rectangle 25">
            <a:extLst>
              <a:ext uri="{FF2B5EF4-FFF2-40B4-BE49-F238E27FC236}">
                <a16:creationId xmlns:a16="http://schemas.microsoft.com/office/drawing/2014/main" id="{1215FD38-AB8A-1590-2765-CB9F66E7BD95}"/>
              </a:ext>
            </a:extLst>
          </p:cNvPr>
          <p:cNvSpPr/>
          <p:nvPr/>
        </p:nvSpPr>
        <p:spPr>
          <a:xfrm>
            <a:off x="8013805" y="4078693"/>
            <a:ext cx="1882549" cy="430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Shape&#10;&#10;Description automatically generated with medium confidence">
            <a:extLst>
              <a:ext uri="{FF2B5EF4-FFF2-40B4-BE49-F238E27FC236}">
                <a16:creationId xmlns:a16="http://schemas.microsoft.com/office/drawing/2014/main" id="{B7B71606-F085-7344-7076-FC7B22C5C4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06339" y="4092493"/>
            <a:ext cx="1687316" cy="417194"/>
          </a:xfrm>
          <a:prstGeom prst="rect">
            <a:avLst/>
          </a:prstGeom>
        </p:spPr>
      </p:pic>
    </p:spTree>
    <p:extLst>
      <p:ext uri="{BB962C8B-B14F-4D97-AF65-F5344CB8AC3E}">
        <p14:creationId xmlns:p14="http://schemas.microsoft.com/office/powerpoint/2010/main" val="3313847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66364" y="2189116"/>
            <a:ext cx="3970600" cy="3332922"/>
          </a:xfrm>
          <a:prstGeom prst="rect">
            <a:avLst/>
          </a:prstGeom>
        </p:spPr>
      </p:pic>
      <p:sp>
        <p:nvSpPr>
          <p:cNvPr id="8" name="Title 7">
            <a:extLst>
              <a:ext uri="{FF2B5EF4-FFF2-40B4-BE49-F238E27FC236}">
                <a16:creationId xmlns:a16="http://schemas.microsoft.com/office/drawing/2014/main" id="{8BF2F221-63D8-50EA-B81D-D2FBBE70C343}"/>
              </a:ext>
            </a:extLst>
          </p:cNvPr>
          <p:cNvSpPr>
            <a:spLocks noGrp="1"/>
          </p:cNvSpPr>
          <p:nvPr>
            <p:ph type="title"/>
          </p:nvPr>
        </p:nvSpPr>
        <p:spPr/>
        <p:txBody>
          <a:bodyPr/>
          <a:lstStyle/>
          <a:p>
            <a:r>
              <a:rPr lang="en-US" dirty="0"/>
              <a:t>What is Docker?</a:t>
            </a:r>
          </a:p>
        </p:txBody>
      </p:sp>
      <p:sp>
        <p:nvSpPr>
          <p:cNvPr id="10" name="Text Placeholder 9">
            <a:extLst>
              <a:ext uri="{FF2B5EF4-FFF2-40B4-BE49-F238E27FC236}">
                <a16:creationId xmlns:a16="http://schemas.microsoft.com/office/drawing/2014/main" id="{23E66AA7-03C2-7305-0315-B4B751DC37C5}"/>
              </a:ext>
            </a:extLst>
          </p:cNvPr>
          <p:cNvSpPr>
            <a:spLocks noGrp="1"/>
          </p:cNvSpPr>
          <p:nvPr>
            <p:ph type="body" sz="quarter" idx="13"/>
          </p:nvPr>
        </p:nvSpPr>
        <p:spPr/>
        <p:txBody>
          <a:bodyPr/>
          <a:lstStyle/>
          <a:p>
            <a:r>
              <a:rPr lang="en-US" dirty="0"/>
              <a:t>A brief Docker demo…</a:t>
            </a:r>
          </a:p>
        </p:txBody>
      </p:sp>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File</a:t>
            </a:r>
          </a:p>
        </p:txBody>
      </p:sp>
      <p:sp>
        <p:nvSpPr>
          <p:cNvPr id="2" name="Text Placeholder 1"/>
          <p:cNvSpPr>
            <a:spLocks noGrp="1"/>
          </p:cNvSpPr>
          <p:nvPr>
            <p:ph idx="1"/>
          </p:nvPr>
        </p:nvSpPr>
        <p:spPr>
          <a:xfrm>
            <a:off x="838199" y="1426129"/>
            <a:ext cx="5752691" cy="4832058"/>
          </a:xfrm>
        </p:spPr>
        <p:txBody>
          <a:bodyPr>
            <a:normAutofit/>
          </a:bodyPr>
          <a:lstStyle/>
          <a:p>
            <a:r>
              <a:rPr lang="en-US" dirty="0"/>
              <a:t>Captures the Steps to build a container</a:t>
            </a:r>
          </a:p>
          <a:p>
            <a:r>
              <a:rPr lang="en-US" dirty="0"/>
              <a:t>Is a version-able asset in your DevOps flows</a:t>
            </a:r>
          </a:p>
          <a:p>
            <a:pPr lvl="1"/>
            <a:r>
              <a:rPr lang="en-US" sz="2000" dirty="0"/>
              <a:t>Configuration As Code</a:t>
            </a:r>
          </a:p>
          <a:p>
            <a:r>
              <a:rPr lang="en-US" dirty="0"/>
              <a:t>Re-use of Existing Container Images (Private or Public) </a:t>
            </a:r>
          </a:p>
        </p:txBody>
      </p:sp>
      <p:pic>
        <p:nvPicPr>
          <p:cNvPr id="23" name="Snagit_PPTC197">
            <a:extLst>
              <a:ext uri="{FF2B5EF4-FFF2-40B4-BE49-F238E27FC236}">
                <a16:creationId xmlns:a16="http://schemas.microsoft.com/office/drawing/2014/main" id="{AC2F6757-8F60-46AB-93D9-9638D69B165C}"/>
              </a:ext>
            </a:extLst>
          </p:cNvPr>
          <p:cNvPicPr>
            <a:picLocks noChangeAspect="1"/>
          </p:cNvPicPr>
          <p:nvPr/>
        </p:nvPicPr>
        <p:blipFill>
          <a:blip r:embed="rId3"/>
          <a:stretch>
            <a:fillRect/>
          </a:stretch>
        </p:blipFill>
        <p:spPr>
          <a:xfrm>
            <a:off x="8427280" y="2182685"/>
            <a:ext cx="3378812" cy="2364350"/>
          </a:xfrm>
          <a:prstGeom prst="rect">
            <a:avLst/>
          </a:prstGeom>
        </p:spPr>
      </p:pic>
      <p:sp>
        <p:nvSpPr>
          <p:cNvPr id="7" name="Rectangle 6">
            <a:extLst>
              <a:ext uri="{FF2B5EF4-FFF2-40B4-BE49-F238E27FC236}">
                <a16:creationId xmlns:a16="http://schemas.microsoft.com/office/drawing/2014/main" id="{412915C7-B45F-47A6-ACB8-17FE630B7007}"/>
              </a:ext>
            </a:extLst>
          </p:cNvPr>
          <p:cNvSpPr/>
          <p:nvPr/>
        </p:nvSpPr>
        <p:spPr>
          <a:xfrm>
            <a:off x="9026696" y="2225970"/>
            <a:ext cx="694960"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9F5D61F4-6FAA-4BEF-9C04-9C5A203D5A9C}"/>
              </a:ext>
            </a:extLst>
          </p:cNvPr>
          <p:cNvSpPr txBox="1"/>
          <p:nvPr/>
        </p:nvSpPr>
        <p:spPr>
          <a:xfrm>
            <a:off x="7995173" y="980872"/>
            <a:ext cx="1210197" cy="392245"/>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Image Name</a:t>
            </a:r>
          </a:p>
        </p:txBody>
      </p:sp>
      <p:cxnSp>
        <p:nvCxnSpPr>
          <p:cNvPr id="14" name="Straight Connector 13">
            <a:extLst>
              <a:ext uri="{FF2B5EF4-FFF2-40B4-BE49-F238E27FC236}">
                <a16:creationId xmlns:a16="http://schemas.microsoft.com/office/drawing/2014/main" id="{707213BD-61B9-4E24-801A-0F15D805C8FA}"/>
              </a:ext>
            </a:extLst>
          </p:cNvPr>
          <p:cNvCxnSpPr>
            <a:cxnSpLocks/>
            <a:stCxn id="7" idx="0"/>
          </p:cNvCxnSpPr>
          <p:nvPr/>
        </p:nvCxnSpPr>
        <p:spPr>
          <a:xfrm flipH="1" flipV="1">
            <a:off x="9205371" y="1373117"/>
            <a:ext cx="168805" cy="8528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D9F3408-707F-4A0D-A98C-A5584B2DEE4C}"/>
              </a:ext>
            </a:extLst>
          </p:cNvPr>
          <p:cNvSpPr/>
          <p:nvPr/>
        </p:nvSpPr>
        <p:spPr>
          <a:xfrm>
            <a:off x="8940280" y="4288067"/>
            <a:ext cx="1428527"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A70DB3A-77E5-4A12-92BE-6431FAE4D742}"/>
              </a:ext>
            </a:extLst>
          </p:cNvPr>
          <p:cNvSpPr txBox="1"/>
          <p:nvPr/>
        </p:nvSpPr>
        <p:spPr>
          <a:xfrm>
            <a:off x="10261165" y="4920368"/>
            <a:ext cx="1210197"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Process started in an executing container</a:t>
            </a:r>
          </a:p>
        </p:txBody>
      </p:sp>
      <p:cxnSp>
        <p:nvCxnSpPr>
          <p:cNvPr id="27" name="Straight Connector 26">
            <a:extLst>
              <a:ext uri="{FF2B5EF4-FFF2-40B4-BE49-F238E27FC236}">
                <a16:creationId xmlns:a16="http://schemas.microsoft.com/office/drawing/2014/main" id="{997BB69A-D9E1-4495-917B-6EAD6F4D06AB}"/>
              </a:ext>
            </a:extLst>
          </p:cNvPr>
          <p:cNvCxnSpPr>
            <a:cxnSpLocks/>
            <a:stCxn id="25" idx="2"/>
            <a:endCxn id="26" idx="0"/>
          </p:cNvCxnSpPr>
          <p:nvPr/>
        </p:nvCxnSpPr>
        <p:spPr>
          <a:xfrm>
            <a:off x="9654545" y="4508577"/>
            <a:ext cx="1211719" cy="411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E4C60D8-2523-4267-8A13-6048E25C63C7}"/>
              </a:ext>
            </a:extLst>
          </p:cNvPr>
          <p:cNvSpPr txBox="1"/>
          <p:nvPr/>
        </p:nvSpPr>
        <p:spPr>
          <a:xfrm>
            <a:off x="6436489" y="1431105"/>
            <a:ext cx="1210197" cy="1237078"/>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Initializes a new build stage and sets the base image </a:t>
            </a:r>
          </a:p>
        </p:txBody>
      </p:sp>
      <p:sp>
        <p:nvSpPr>
          <p:cNvPr id="33" name="Rectangle 32">
            <a:extLst>
              <a:ext uri="{FF2B5EF4-FFF2-40B4-BE49-F238E27FC236}">
                <a16:creationId xmlns:a16="http://schemas.microsoft.com/office/drawing/2014/main" id="{D7ECEEA4-15B6-4B13-9C07-1353DEC9A6E4}"/>
              </a:ext>
            </a:extLst>
          </p:cNvPr>
          <p:cNvSpPr/>
          <p:nvPr/>
        </p:nvSpPr>
        <p:spPr>
          <a:xfrm>
            <a:off x="8491106" y="2221235"/>
            <a:ext cx="4875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5A27B0D2-837F-456B-83C3-218E97EFDF9E}"/>
              </a:ext>
            </a:extLst>
          </p:cNvPr>
          <p:cNvCxnSpPr>
            <a:cxnSpLocks/>
            <a:stCxn id="33" idx="0"/>
            <a:endCxn id="32" idx="3"/>
          </p:cNvCxnSpPr>
          <p:nvPr/>
        </p:nvCxnSpPr>
        <p:spPr>
          <a:xfrm flipH="1" flipV="1">
            <a:off x="7646686" y="2049645"/>
            <a:ext cx="1088182" cy="1715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8AEA680-ED81-44DF-B927-E75C52A03F86}"/>
              </a:ext>
            </a:extLst>
          </p:cNvPr>
          <p:cNvSpPr/>
          <p:nvPr/>
        </p:nvSpPr>
        <p:spPr>
          <a:xfrm>
            <a:off x="8491106" y="2812190"/>
            <a:ext cx="4108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42348B66-4A99-45B9-B531-EBF5D1760489}"/>
              </a:ext>
            </a:extLst>
          </p:cNvPr>
          <p:cNvSpPr txBox="1"/>
          <p:nvPr/>
        </p:nvSpPr>
        <p:spPr>
          <a:xfrm>
            <a:off x="6068845" y="3197800"/>
            <a:ext cx="1567674" cy="1448287"/>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Execute commands in a new layer on top of the current image and commit results</a:t>
            </a:r>
          </a:p>
        </p:txBody>
      </p:sp>
      <p:cxnSp>
        <p:nvCxnSpPr>
          <p:cNvPr id="42" name="Straight Connector 41">
            <a:extLst>
              <a:ext uri="{FF2B5EF4-FFF2-40B4-BE49-F238E27FC236}">
                <a16:creationId xmlns:a16="http://schemas.microsoft.com/office/drawing/2014/main" id="{EB41E91D-78AF-4001-809B-9B708FF60EA7}"/>
              </a:ext>
            </a:extLst>
          </p:cNvPr>
          <p:cNvCxnSpPr>
            <a:cxnSpLocks/>
            <a:stCxn id="40" idx="2"/>
            <a:endCxn id="41" idx="3"/>
          </p:cNvCxnSpPr>
          <p:nvPr/>
        </p:nvCxnSpPr>
        <p:spPr>
          <a:xfrm flipH="1">
            <a:off x="7636519" y="3032701"/>
            <a:ext cx="1060000" cy="8892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4CD9FD2-B7C3-4DC0-9A4B-5CB99A968E44}"/>
              </a:ext>
            </a:extLst>
          </p:cNvPr>
          <p:cNvSpPr/>
          <p:nvPr/>
        </p:nvSpPr>
        <p:spPr>
          <a:xfrm>
            <a:off x="8491107" y="4286462"/>
            <a:ext cx="379858"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0229ED7B-82AD-475B-9159-8AFE07739A85}"/>
              </a:ext>
            </a:extLst>
          </p:cNvPr>
          <p:cNvSpPr txBox="1"/>
          <p:nvPr/>
        </p:nvSpPr>
        <p:spPr>
          <a:xfrm>
            <a:off x="7826367" y="5001455"/>
            <a:ext cx="1379003"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Provide defaults for an executing container</a:t>
            </a:r>
          </a:p>
        </p:txBody>
      </p:sp>
      <p:cxnSp>
        <p:nvCxnSpPr>
          <p:cNvPr id="51" name="Straight Connector 50">
            <a:extLst>
              <a:ext uri="{FF2B5EF4-FFF2-40B4-BE49-F238E27FC236}">
                <a16:creationId xmlns:a16="http://schemas.microsoft.com/office/drawing/2014/main" id="{F5DC2145-75A8-47E4-B710-B873C5A14856}"/>
              </a:ext>
            </a:extLst>
          </p:cNvPr>
          <p:cNvCxnSpPr>
            <a:cxnSpLocks/>
            <a:stCxn id="49" idx="2"/>
            <a:endCxn id="50" idx="0"/>
          </p:cNvCxnSpPr>
          <p:nvPr/>
        </p:nvCxnSpPr>
        <p:spPr>
          <a:xfrm flipH="1">
            <a:off x="8515869" y="4506972"/>
            <a:ext cx="165167" cy="4944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893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8AA13E-308C-6C0A-28DD-3F212DC049E2}"/>
              </a:ext>
            </a:extLst>
          </p:cNvPr>
          <p:cNvSpPr>
            <a:spLocks noGrp="1"/>
          </p:cNvSpPr>
          <p:nvPr>
            <p:ph type="title"/>
          </p:nvPr>
        </p:nvSpPr>
        <p:spPr/>
        <p:txBody>
          <a:bodyPr/>
          <a:lstStyle/>
          <a:p>
            <a:r>
              <a:rPr lang="en-US" dirty="0"/>
              <a:t>Challenge 1</a:t>
            </a:r>
          </a:p>
        </p:txBody>
      </p:sp>
      <p:sp>
        <p:nvSpPr>
          <p:cNvPr id="4" name="Content Placeholder 3">
            <a:extLst>
              <a:ext uri="{FF2B5EF4-FFF2-40B4-BE49-F238E27FC236}">
                <a16:creationId xmlns:a16="http://schemas.microsoft.com/office/drawing/2014/main" id="{5AD3F353-2842-DA08-E8C7-ADCBAE3B5167}"/>
              </a:ext>
            </a:extLst>
          </p:cNvPr>
          <p:cNvSpPr>
            <a:spLocks noGrp="1"/>
          </p:cNvSpPr>
          <p:nvPr>
            <p:ph idx="1"/>
          </p:nvPr>
        </p:nvSpPr>
        <p:spPr/>
        <p:txBody>
          <a:bodyPr/>
          <a:lstStyle/>
          <a:p>
            <a:r>
              <a:rPr lang="en-US" sz="2800" dirty="0"/>
              <a:t>Deploy Docker Build Agent VM via ARM template</a:t>
            </a:r>
          </a:p>
          <a:p>
            <a:r>
              <a:rPr lang="en-US" sz="2800" dirty="0"/>
              <a:t>Run and verify that you can access V1 of the app</a:t>
            </a:r>
          </a:p>
          <a:p>
            <a:r>
              <a:rPr lang="en-US" sz="2800" dirty="0"/>
              <a:t>Create a </a:t>
            </a:r>
            <a:r>
              <a:rPr lang="en-US" sz="2800" dirty="0" err="1"/>
              <a:t>Dockerfile</a:t>
            </a:r>
            <a:r>
              <a:rPr lang="en-US" sz="2800" dirty="0"/>
              <a:t> for the content-</a:t>
            </a:r>
            <a:r>
              <a:rPr lang="en-US" sz="2800" dirty="0" err="1"/>
              <a:t>api</a:t>
            </a:r>
            <a:r>
              <a:rPr lang="en-US" sz="2800" dirty="0"/>
              <a:t> app</a:t>
            </a:r>
          </a:p>
          <a:p>
            <a:r>
              <a:rPr lang="en-US" sz="2800" dirty="0"/>
              <a:t>Create Docker images for both the API &amp; Web app</a:t>
            </a:r>
          </a:p>
          <a:p>
            <a:r>
              <a:rPr lang="en-US" sz="2800" dirty="0"/>
              <a:t>Run the containers and verify that you can access the app</a:t>
            </a:r>
            <a:endParaRPr lang="en-US" dirty="0"/>
          </a:p>
          <a:p>
            <a:endParaRPr lang="en-US" dirty="0"/>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dirty="0"/>
              <a:t>Containerize your app!</a:t>
            </a:r>
          </a:p>
        </p:txBody>
      </p:sp>
    </p:spTree>
    <p:extLst>
      <p:ext uri="{BB962C8B-B14F-4D97-AF65-F5344CB8AC3E}">
        <p14:creationId xmlns:p14="http://schemas.microsoft.com/office/powerpoint/2010/main" val="3347846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237E2-611E-B3D5-B7A0-DB2A1638DB33}"/>
              </a:ext>
            </a:extLst>
          </p:cNvPr>
          <p:cNvSpPr>
            <a:spLocks noGrp="1"/>
          </p:cNvSpPr>
          <p:nvPr>
            <p:ph type="title"/>
          </p:nvPr>
        </p:nvSpPr>
        <p:spPr/>
        <p:txBody>
          <a:bodyPr>
            <a:normAutofit/>
          </a:bodyPr>
          <a:lstStyle/>
          <a:p>
            <a:r>
              <a:rPr lang="en-US" sz="5400" dirty="0"/>
              <a:t>What is a Container Registry?</a:t>
            </a:r>
          </a:p>
        </p:txBody>
      </p:sp>
      <p:sp>
        <p:nvSpPr>
          <p:cNvPr id="3" name="Text Placeholder 2">
            <a:extLst>
              <a:ext uri="{FF2B5EF4-FFF2-40B4-BE49-F238E27FC236}">
                <a16:creationId xmlns:a16="http://schemas.microsoft.com/office/drawing/2014/main" id="{22AD97D8-5C57-D744-5FAB-7CD4DEC21FB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4008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25000" lnSpcReduction="20000"/>
          </a:bodyPr>
          <a:lstStyle/>
          <a:p>
            <a:pPr marL="0" indent="0" algn="ctr">
              <a:buNone/>
            </a:pPr>
            <a:r>
              <a:rPr lang="en-US" sz="12800" dirty="0">
                <a:solidFill>
                  <a:srgbClr val="7030A0"/>
                </a:solidFill>
                <a:latin typeface="Segoe UI Light" panose="020B0502040204020203" pitchFamily="34" charset="0"/>
                <a:cs typeface="Segoe UI Light" panose="020B0502040204020203" pitchFamily="34" charset="0"/>
              </a:rPr>
              <a:t>Intro to Kubernetes</a:t>
            </a: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7F04B-FA26-6DDD-1434-6D6F47B8567A}"/>
              </a:ext>
            </a:extLst>
          </p:cNvPr>
          <p:cNvSpPr>
            <a:spLocks noGrp="1"/>
          </p:cNvSpPr>
          <p:nvPr>
            <p:ph type="title"/>
          </p:nvPr>
        </p:nvSpPr>
        <p:spPr/>
        <p:txBody>
          <a:bodyPr/>
          <a:lstStyle/>
          <a:p>
            <a:r>
              <a:rPr lang="en-US" dirty="0"/>
              <a:t>What is a Container Registry</a:t>
            </a:r>
          </a:p>
        </p:txBody>
      </p:sp>
      <p:sp>
        <p:nvSpPr>
          <p:cNvPr id="4" name="Content Placeholder 3">
            <a:extLst>
              <a:ext uri="{FF2B5EF4-FFF2-40B4-BE49-F238E27FC236}">
                <a16:creationId xmlns:a16="http://schemas.microsoft.com/office/drawing/2014/main" id="{72239C39-ED6E-98E8-B8AA-6AC3C8FA2D17}"/>
              </a:ext>
            </a:extLst>
          </p:cNvPr>
          <p:cNvSpPr>
            <a:spLocks noGrp="1"/>
          </p:cNvSpPr>
          <p:nvPr>
            <p:ph idx="1"/>
          </p:nvPr>
        </p:nvSpPr>
        <p:spPr/>
        <p:txBody>
          <a:bodyPr/>
          <a:lstStyle/>
          <a:p>
            <a:r>
              <a:rPr lang="en-US" dirty="0"/>
              <a:t>A place to store, list, and share your container images</a:t>
            </a:r>
          </a:p>
          <a:p>
            <a:r>
              <a:rPr lang="en-US" dirty="0"/>
              <a:t>Like an “app store” for container images</a:t>
            </a:r>
          </a:p>
          <a:p>
            <a:r>
              <a:rPr lang="en-US" dirty="0" err="1"/>
              <a:t>DockerHub</a:t>
            </a:r>
            <a:r>
              <a:rPr lang="en-US" dirty="0"/>
              <a:t> is a registry hosted by Docker. Many companies publish their containers there.</a:t>
            </a:r>
          </a:p>
          <a:p>
            <a:r>
              <a:rPr lang="en-US" dirty="0"/>
              <a:t>Most cloud providers offer their own Cloud Registries “as-a-service”</a:t>
            </a:r>
          </a:p>
          <a:p>
            <a:r>
              <a:rPr lang="en-US" dirty="0"/>
              <a:t>Azure has the…   “Azure Container Registry”!</a:t>
            </a:r>
          </a:p>
          <a:p>
            <a:r>
              <a:rPr lang="en-US" dirty="0"/>
              <a:t>Docker tools can publish to a container registry</a:t>
            </a:r>
          </a:p>
          <a:p>
            <a:r>
              <a:rPr lang="en-US" dirty="0"/>
              <a:t>Docker can run a container image from a registry</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b="1" dirty="0"/>
              <a:t>Discover your containers</a:t>
            </a:r>
          </a:p>
        </p:txBody>
      </p:sp>
    </p:spTree>
    <p:extLst>
      <p:ext uri="{BB962C8B-B14F-4D97-AF65-F5344CB8AC3E}">
        <p14:creationId xmlns:p14="http://schemas.microsoft.com/office/powerpoint/2010/main" val="321011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dirty="0">
                <a:solidFill>
                  <a:srgbClr val="505050"/>
                </a:solidFill>
                <a:latin typeface="Segoe UI"/>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568" dirty="0">
                <a:solidFill>
                  <a:srgbClr val="FFFFFF"/>
                </a:solidFill>
                <a:latin typeface="Segoe UI"/>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rgbClr val="9966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A1207F-CD2F-B693-E9E0-FA0BBA469B5F}"/>
              </a:ext>
            </a:extLst>
          </p:cNvPr>
          <p:cNvSpPr>
            <a:spLocks noGrp="1"/>
          </p:cNvSpPr>
          <p:nvPr>
            <p:ph type="title"/>
          </p:nvPr>
        </p:nvSpPr>
        <p:spPr/>
        <p:txBody>
          <a:bodyPr/>
          <a:lstStyle/>
          <a:p>
            <a:r>
              <a:rPr lang="en-US" dirty="0"/>
              <a:t>What is a Container Registry?</a:t>
            </a:r>
          </a:p>
        </p:txBody>
      </p: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dirty="0">
                <a:solidFill>
                  <a:srgbClr val="505050"/>
                </a:solidFill>
                <a:latin typeface="Segoe UI"/>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568" dirty="0">
                <a:solidFill>
                  <a:srgbClr val="FFFFFF"/>
                </a:solidFill>
                <a:latin typeface="Segoe UI"/>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002050"/>
                </a:solidFill>
                <a:latin typeface="Segoe UI"/>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rgbClr val="9966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A1207F-CD2F-B693-E9E0-FA0BBA469B5F}"/>
              </a:ext>
            </a:extLst>
          </p:cNvPr>
          <p:cNvSpPr>
            <a:spLocks noGrp="1"/>
          </p:cNvSpPr>
          <p:nvPr>
            <p:ph type="title"/>
          </p:nvPr>
        </p:nvSpPr>
        <p:spPr/>
        <p:txBody>
          <a:bodyPr/>
          <a:lstStyle/>
          <a:p>
            <a:r>
              <a:rPr lang="en-US" dirty="0"/>
              <a:t>What is a Container Registry?</a:t>
            </a:r>
          </a:p>
        </p:txBody>
      </p:sp>
      <p:pic>
        <p:nvPicPr>
          <p:cNvPr id="4" name="Picture 3">
            <a:extLst>
              <a:ext uri="{FF2B5EF4-FFF2-40B4-BE49-F238E27FC236}">
                <a16:creationId xmlns:a16="http://schemas.microsoft.com/office/drawing/2014/main" id="{6664D2C4-267B-3CD7-A268-04EF8F1C6B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36323" y="1960153"/>
            <a:ext cx="1975214" cy="398297"/>
          </a:xfrm>
          <a:prstGeom prst="rect">
            <a:avLst/>
          </a:prstGeom>
        </p:spPr>
      </p:pic>
      <p:sp>
        <p:nvSpPr>
          <p:cNvPr id="5" name="Rectangle 4">
            <a:extLst>
              <a:ext uri="{FF2B5EF4-FFF2-40B4-BE49-F238E27FC236}">
                <a16:creationId xmlns:a16="http://schemas.microsoft.com/office/drawing/2014/main" id="{B6890ED0-5C9F-5B5B-77DD-D41B27B7415B}"/>
              </a:ext>
            </a:extLst>
          </p:cNvPr>
          <p:cNvSpPr/>
          <p:nvPr/>
        </p:nvSpPr>
        <p:spPr bwMode="auto">
          <a:xfrm>
            <a:off x="10207743" y="1962658"/>
            <a:ext cx="916561" cy="399291"/>
          </a:xfrm>
          <a:prstGeom prst="rect">
            <a:avLst/>
          </a:prstGeom>
          <a:solidFill>
            <a:schemeClr val="accent5">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schemeClr val="tx1"/>
                </a:solidFill>
              </a:rPr>
              <a:t>hub</a:t>
            </a:r>
            <a:endParaRPr lang="en-US" sz="1200" dirty="0">
              <a:solidFill>
                <a:schemeClr val="tx1"/>
              </a:solidFill>
            </a:endParaRPr>
          </a:p>
        </p:txBody>
      </p:sp>
      <p:pic>
        <p:nvPicPr>
          <p:cNvPr id="6" name="Picture 5" descr="A screenshot of a cell phone&#10;&#10;Description generated with very high confidence">
            <a:extLst>
              <a:ext uri="{FF2B5EF4-FFF2-40B4-BE49-F238E27FC236}">
                <a16:creationId xmlns:a16="http://schemas.microsoft.com/office/drawing/2014/main" id="{F48E5BC4-176B-C1A4-7136-CBB22BBDEE3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59473" y="1298815"/>
            <a:ext cx="1235290" cy="1072839"/>
          </a:xfrm>
          <a:prstGeom prst="rect">
            <a:avLst/>
          </a:prstGeom>
        </p:spPr>
      </p:pic>
      <p:sp>
        <p:nvSpPr>
          <p:cNvPr id="7" name="Rectangle 6">
            <a:extLst>
              <a:ext uri="{FF2B5EF4-FFF2-40B4-BE49-F238E27FC236}">
                <a16:creationId xmlns:a16="http://schemas.microsoft.com/office/drawing/2014/main" id="{F3113AB8-B8A4-73B5-9405-2CACC38C1C64}"/>
              </a:ext>
            </a:extLst>
          </p:cNvPr>
          <p:cNvSpPr/>
          <p:nvPr/>
        </p:nvSpPr>
        <p:spPr bwMode="auto">
          <a:xfrm>
            <a:off x="9483447" y="1955959"/>
            <a:ext cx="1652691" cy="399291"/>
          </a:xfrm>
          <a:prstGeom prst="rect">
            <a:avLst/>
          </a:prstGeom>
          <a:solidFill>
            <a:schemeClr val="accent5">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rPr>
              <a:t>Azure Container Registry</a:t>
            </a:r>
          </a:p>
        </p:txBody>
      </p:sp>
    </p:spTree>
    <p:extLst>
      <p:ext uri="{BB962C8B-B14F-4D97-AF65-F5344CB8AC3E}">
        <p14:creationId xmlns:p14="http://schemas.microsoft.com/office/powerpoint/2010/main" val="80169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55C5B-C403-FF52-A87D-424662C49C3D}"/>
              </a:ext>
            </a:extLst>
          </p:cNvPr>
          <p:cNvSpPr>
            <a:spLocks noGrp="1"/>
          </p:cNvSpPr>
          <p:nvPr>
            <p:ph type="title"/>
          </p:nvPr>
        </p:nvSpPr>
        <p:spPr/>
        <p:txBody>
          <a:bodyPr/>
          <a:lstStyle/>
          <a:p>
            <a:r>
              <a:rPr lang="en-US" dirty="0"/>
              <a:t>Challenge 2</a:t>
            </a:r>
          </a:p>
        </p:txBody>
      </p:sp>
      <p:sp>
        <p:nvSpPr>
          <p:cNvPr id="4" name="Content Placeholder 3">
            <a:extLst>
              <a:ext uri="{FF2B5EF4-FFF2-40B4-BE49-F238E27FC236}">
                <a16:creationId xmlns:a16="http://schemas.microsoft.com/office/drawing/2014/main" id="{CDE9248D-6050-3854-C60E-B5AD2AD3612B}"/>
              </a:ext>
            </a:extLst>
          </p:cNvPr>
          <p:cNvSpPr>
            <a:spLocks noGrp="1"/>
          </p:cNvSpPr>
          <p:nvPr>
            <p:ph idx="1"/>
          </p:nvPr>
        </p:nvSpPr>
        <p:spPr/>
        <p:txBody>
          <a:bodyPr/>
          <a:lstStyle/>
          <a:p>
            <a:r>
              <a:rPr lang="en-US" sz="2800" dirty="0"/>
              <a:t>Create an Azure Container Registry</a:t>
            </a:r>
          </a:p>
          <a:p>
            <a:r>
              <a:rPr lang="en-US" sz="2800" dirty="0"/>
              <a:t>Set up your permissions properly</a:t>
            </a:r>
          </a:p>
          <a:p>
            <a:r>
              <a:rPr lang="en-US" sz="2800" dirty="0"/>
              <a:t>Publish your content-</a:t>
            </a:r>
            <a:r>
              <a:rPr lang="en-US" sz="2800" dirty="0" err="1"/>
              <a:t>api</a:t>
            </a:r>
            <a:r>
              <a:rPr lang="en-US" sz="2800" dirty="0"/>
              <a:t> &amp; content-web containers to ACR</a:t>
            </a:r>
            <a:endParaRPr lang="en-US" dirty="0"/>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dirty="0"/>
              <a:t>Publish your containers to a registry</a:t>
            </a:r>
          </a:p>
        </p:txBody>
      </p:sp>
    </p:spTree>
    <p:extLst>
      <p:ext uri="{BB962C8B-B14F-4D97-AF65-F5344CB8AC3E}">
        <p14:creationId xmlns:p14="http://schemas.microsoft.com/office/powerpoint/2010/main" val="827198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A5CE-6B55-7E50-78D7-F315E2D5FE09}"/>
              </a:ext>
            </a:extLst>
          </p:cNvPr>
          <p:cNvSpPr>
            <a:spLocks noGrp="1"/>
          </p:cNvSpPr>
          <p:nvPr>
            <p:ph type="title"/>
          </p:nvPr>
        </p:nvSpPr>
        <p:spPr/>
        <p:txBody>
          <a:bodyPr>
            <a:normAutofit/>
          </a:bodyPr>
          <a:lstStyle/>
          <a:p>
            <a:r>
              <a:rPr lang="en-US" dirty="0"/>
              <a:t>Container Orchestrators</a:t>
            </a:r>
          </a:p>
        </p:txBody>
      </p:sp>
      <p:sp>
        <p:nvSpPr>
          <p:cNvPr id="3" name="Text Placeholder 2">
            <a:extLst>
              <a:ext uri="{FF2B5EF4-FFF2-40B4-BE49-F238E27FC236}">
                <a16:creationId xmlns:a16="http://schemas.microsoft.com/office/drawing/2014/main" id="{26CFF82C-2B76-41AB-EE30-AFED414A798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9467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8F84A4-B8BB-4B16-F464-BD7DD7268C27}"/>
              </a:ext>
            </a:extLst>
          </p:cNvPr>
          <p:cNvSpPr>
            <a:spLocks noGrp="1"/>
          </p:cNvSpPr>
          <p:nvPr>
            <p:ph type="title"/>
          </p:nvPr>
        </p:nvSpPr>
        <p:spPr>
          <a:xfrm>
            <a:off x="844550" y="2818039"/>
            <a:ext cx="10515600" cy="2132919"/>
          </a:xfrm>
        </p:spPr>
        <p:txBody>
          <a:bodyPr>
            <a:normAutofit fontScale="90000"/>
          </a:bodyPr>
          <a:lstStyle/>
          <a:p>
            <a:pPr algn="ctr"/>
            <a:r>
              <a:rPr lang="en-US" dirty="0"/>
              <a:t>Okay, I’ve got containers.</a:t>
            </a:r>
            <a:br>
              <a:rPr lang="en-US" dirty="0"/>
            </a:br>
            <a:r>
              <a:rPr lang="en-US" dirty="0"/>
              <a:t>And a registry.</a:t>
            </a:r>
            <a:br>
              <a:rPr lang="en-US" dirty="0"/>
            </a:br>
            <a:r>
              <a:rPr lang="en-US" dirty="0"/>
              <a:t>Now what?!</a:t>
            </a:r>
          </a:p>
        </p:txBody>
      </p:sp>
      <p:sp>
        <p:nvSpPr>
          <p:cNvPr id="5" name="Text Placeholder 4">
            <a:extLst>
              <a:ext uri="{FF2B5EF4-FFF2-40B4-BE49-F238E27FC236}">
                <a16:creationId xmlns:a16="http://schemas.microsoft.com/office/drawing/2014/main" id="{19634F36-C2E4-FB69-E6D0-A038255EBC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7217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5" name="Rectangle 4"/>
          <p:cNvSpPr/>
          <p:nvPr/>
        </p:nvSpPr>
        <p:spPr bwMode="auto">
          <a:xfrm>
            <a:off x="8959890" y="1746729"/>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4" name="Rectangle 3"/>
          <p:cNvSpPr/>
          <p:nvPr/>
        </p:nvSpPr>
        <p:spPr bwMode="auto">
          <a:xfrm>
            <a:off x="7368402" y="1756427"/>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18" name="Rectangle 17"/>
          <p:cNvSpPr/>
          <p:nvPr/>
        </p:nvSpPr>
        <p:spPr>
          <a:xfrm>
            <a:off x="7103268"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21" name="Rectangle 20"/>
          <p:cNvSpPr/>
          <p:nvPr/>
        </p:nvSpPr>
        <p:spPr>
          <a:xfrm>
            <a:off x="9177548" y="3593406"/>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24" name="Rectangle 23"/>
          <p:cNvSpPr/>
          <p:nvPr/>
        </p:nvSpPr>
        <p:spPr>
          <a:xfrm>
            <a:off x="10430961" y="2160935"/>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28" name="Rectangle 27"/>
          <p:cNvSpPr/>
          <p:nvPr/>
        </p:nvSpPr>
        <p:spPr>
          <a:xfrm>
            <a:off x="7618762" y="3609750"/>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latin typeface="Segoe UI"/>
              </a:rPr>
              <a:t>Container Engine</a:t>
            </a:r>
          </a:p>
        </p:txBody>
      </p:sp>
      <p:sp>
        <p:nvSpPr>
          <p:cNvPr id="33" name="Rectangle 32"/>
          <p:cNvSpPr/>
          <p:nvPr/>
        </p:nvSpPr>
        <p:spPr>
          <a:xfrm>
            <a:off x="10431682" y="3605037"/>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dirty="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 name="Title 1">
            <a:extLst>
              <a:ext uri="{FF2B5EF4-FFF2-40B4-BE49-F238E27FC236}">
                <a16:creationId xmlns:a16="http://schemas.microsoft.com/office/drawing/2014/main" id="{7E4D0DE7-C219-6943-FFFC-6BBCFD7EDA49}"/>
              </a:ext>
            </a:extLst>
          </p:cNvPr>
          <p:cNvSpPr>
            <a:spLocks noGrp="1"/>
          </p:cNvSpPr>
          <p:nvPr>
            <p:ph type="title"/>
          </p:nvPr>
        </p:nvSpPr>
        <p:spPr>
          <a:xfrm>
            <a:off x="417035" y="4398"/>
            <a:ext cx="11357930" cy="1325563"/>
          </a:xfrm>
        </p:spPr>
        <p:txBody>
          <a:bodyPr>
            <a:noAutofit/>
          </a:bodyPr>
          <a:lstStyle/>
          <a:p>
            <a:r>
              <a:rPr lang="en-US" sz="4000" dirty="0"/>
              <a:t>I’m going to want more VMs with containers!</a:t>
            </a:r>
          </a:p>
        </p:txBody>
      </p:sp>
    </p:spTree>
    <p:extLst>
      <p:ext uri="{BB962C8B-B14F-4D97-AF65-F5344CB8AC3E}">
        <p14:creationId xmlns:p14="http://schemas.microsoft.com/office/powerpoint/2010/main" val="4208591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56DE7B0-A564-222D-41A9-493EBFD315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1163283"/>
            <a:ext cx="2930774" cy="244366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A9AD7A9-203E-B757-FE14-A39885572A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1163283"/>
            <a:ext cx="2930774" cy="244366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BDA313B1-4633-27E6-BB7D-FAA775BAF4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1170653"/>
            <a:ext cx="2930774" cy="244366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F336D6C-507F-CCBA-1BC7-568B7117DC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3828546"/>
            <a:ext cx="2930774" cy="2443665"/>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BBD14644-A176-00DC-9FC5-E2D0A1DD8A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3821699"/>
            <a:ext cx="2930774" cy="244366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60DB4A84-95E1-FED7-90C3-8D40022B6E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3824715"/>
            <a:ext cx="2930774" cy="2443665"/>
          </a:xfrm>
          <a:prstGeom prst="rect">
            <a:avLst/>
          </a:prstGeom>
        </p:spPr>
      </p:pic>
      <p:sp>
        <p:nvSpPr>
          <p:cNvPr id="15" name="Title 14">
            <a:extLst>
              <a:ext uri="{FF2B5EF4-FFF2-40B4-BE49-F238E27FC236}">
                <a16:creationId xmlns:a16="http://schemas.microsoft.com/office/drawing/2014/main" id="{E6B5D386-D6F2-5CD8-19F9-5EF9A4694394}"/>
              </a:ext>
            </a:extLst>
          </p:cNvPr>
          <p:cNvSpPr>
            <a:spLocks noGrp="1"/>
          </p:cNvSpPr>
          <p:nvPr>
            <p:ph type="title"/>
          </p:nvPr>
        </p:nvSpPr>
        <p:spPr/>
        <p:txBody>
          <a:bodyPr/>
          <a:lstStyle/>
          <a:p>
            <a:r>
              <a:rPr lang="en-US" dirty="0"/>
              <a:t>And more… and more!</a:t>
            </a:r>
          </a:p>
        </p:txBody>
      </p:sp>
    </p:spTree>
    <p:extLst>
      <p:ext uri="{BB962C8B-B14F-4D97-AF65-F5344CB8AC3E}">
        <p14:creationId xmlns:p14="http://schemas.microsoft.com/office/powerpoint/2010/main" val="1716161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56DE7B0-A564-222D-41A9-493EBFD315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1163283"/>
            <a:ext cx="2930774" cy="244366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A9AD7A9-203E-B757-FE14-A39885572A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1163283"/>
            <a:ext cx="2930774" cy="244366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BDA313B1-4633-27E6-BB7D-FAA775BAF4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1170653"/>
            <a:ext cx="2930774" cy="244366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F336D6C-507F-CCBA-1BC7-568B7117DC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3828546"/>
            <a:ext cx="2930774" cy="2443665"/>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BBD14644-A176-00DC-9FC5-E2D0A1DD8A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3821699"/>
            <a:ext cx="2930774" cy="244366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60DB4A84-95E1-FED7-90C3-8D40022B6E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3824715"/>
            <a:ext cx="2930774" cy="2443665"/>
          </a:xfrm>
          <a:prstGeom prst="rect">
            <a:avLst/>
          </a:prstGeom>
        </p:spPr>
      </p:pic>
      <p:sp>
        <p:nvSpPr>
          <p:cNvPr id="15" name="Title 14">
            <a:extLst>
              <a:ext uri="{FF2B5EF4-FFF2-40B4-BE49-F238E27FC236}">
                <a16:creationId xmlns:a16="http://schemas.microsoft.com/office/drawing/2014/main" id="{E6B5D386-D6F2-5CD8-19F9-5EF9A4694394}"/>
              </a:ext>
            </a:extLst>
          </p:cNvPr>
          <p:cNvSpPr>
            <a:spLocks noGrp="1"/>
          </p:cNvSpPr>
          <p:nvPr>
            <p:ph type="title"/>
          </p:nvPr>
        </p:nvSpPr>
        <p:spPr/>
        <p:txBody>
          <a:bodyPr>
            <a:normAutofit fontScale="90000"/>
          </a:bodyPr>
          <a:lstStyle/>
          <a:p>
            <a:r>
              <a:rPr lang="en-US" dirty="0"/>
              <a:t>And more… and more… CHAOS!</a:t>
            </a:r>
          </a:p>
        </p:txBody>
      </p:sp>
    </p:spTree>
    <p:extLst>
      <p:ext uri="{BB962C8B-B14F-4D97-AF65-F5344CB8AC3E}">
        <p14:creationId xmlns:p14="http://schemas.microsoft.com/office/powerpoint/2010/main" val="405060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dirty="0"/>
              <a:t>What is a Container Orchestrator?</a:t>
            </a:r>
          </a:p>
        </p:txBody>
      </p:sp>
      <p:sp>
        <p:nvSpPr>
          <p:cNvPr id="3" name="Text Placeholder 2">
            <a:extLst>
              <a:ext uri="{FF2B5EF4-FFF2-40B4-BE49-F238E27FC236}">
                <a16:creationId xmlns:a16="http://schemas.microsoft.com/office/drawing/2014/main" id="{32E4AF14-C7C0-53DD-A9E4-65784FD20DF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1418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0B195B-ACAD-F0CD-731C-4AE7F2F49336}"/>
              </a:ext>
            </a:extLst>
          </p:cNvPr>
          <p:cNvSpPr>
            <a:spLocks noGrp="1"/>
          </p:cNvSpPr>
          <p:nvPr>
            <p:ph type="title"/>
          </p:nvPr>
        </p:nvSpPr>
        <p:spPr/>
        <p:txBody>
          <a:bodyPr/>
          <a:lstStyle/>
          <a:p>
            <a:r>
              <a:rPr lang="en-US" dirty="0"/>
              <a:t>Challenge Scenario</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idx="1"/>
          </p:nvPr>
        </p:nvSpPr>
        <p:spPr/>
        <p:txBody>
          <a:bodyPr/>
          <a:lstStyle/>
          <a:p>
            <a:r>
              <a:rPr lang="en-US" sz="3200" dirty="0"/>
              <a:t>Customer has existing web app, they want to modernize it and run it in containers in the cloud</a:t>
            </a:r>
          </a:p>
          <a:p>
            <a:r>
              <a:rPr lang="en-US" sz="3200" dirty="0"/>
              <a:t>Fab Medical conference website</a:t>
            </a:r>
          </a:p>
          <a:p>
            <a:r>
              <a:rPr lang="en-US" sz="3200" dirty="0"/>
              <a:t>Customer is asking you to help them with this process</a:t>
            </a:r>
          </a:p>
          <a:p>
            <a:r>
              <a:rPr lang="en-US" sz="3200" dirty="0"/>
              <a:t>Get them into Kubernetes in Azure and help them operationalize it.</a:t>
            </a:r>
          </a:p>
        </p:txBody>
      </p:sp>
    </p:spTree>
    <p:extLst>
      <p:ext uri="{BB962C8B-B14F-4D97-AF65-F5344CB8AC3E}">
        <p14:creationId xmlns:p14="http://schemas.microsoft.com/office/powerpoint/2010/main" val="2827499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56DE7B0-A564-222D-41A9-493EBFD315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1163283"/>
            <a:ext cx="2930774" cy="244366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A9AD7A9-203E-B757-FE14-A39885572A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1163283"/>
            <a:ext cx="2930774" cy="244366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BDA313B1-4633-27E6-BB7D-FAA775BAF4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1170653"/>
            <a:ext cx="2930774" cy="244366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F336D6C-507F-CCBA-1BC7-568B7117DC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3828546"/>
            <a:ext cx="2930774" cy="2443665"/>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BBD14644-A176-00DC-9FC5-E2D0A1DD8A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3821699"/>
            <a:ext cx="2930774" cy="244366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60DB4A84-95E1-FED7-90C3-8D40022B6E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3824715"/>
            <a:ext cx="2930774" cy="2443665"/>
          </a:xfrm>
          <a:prstGeom prst="rect">
            <a:avLst/>
          </a:prstGeom>
        </p:spPr>
      </p:pic>
      <p:sp>
        <p:nvSpPr>
          <p:cNvPr id="15" name="Title 14">
            <a:extLst>
              <a:ext uri="{FF2B5EF4-FFF2-40B4-BE49-F238E27FC236}">
                <a16:creationId xmlns:a16="http://schemas.microsoft.com/office/drawing/2014/main" id="{E6B5D386-D6F2-5CD8-19F9-5EF9A4694394}"/>
              </a:ext>
            </a:extLst>
          </p:cNvPr>
          <p:cNvSpPr>
            <a:spLocks noGrp="1"/>
          </p:cNvSpPr>
          <p:nvPr>
            <p:ph type="title"/>
          </p:nvPr>
        </p:nvSpPr>
        <p:spPr/>
        <p:txBody>
          <a:bodyPr>
            <a:normAutofit fontScale="90000"/>
          </a:bodyPr>
          <a:lstStyle/>
          <a:p>
            <a:r>
              <a:rPr lang="en-US" dirty="0"/>
              <a:t>What is a Container Orchestrator?</a:t>
            </a:r>
          </a:p>
        </p:txBody>
      </p:sp>
      <p:sp>
        <p:nvSpPr>
          <p:cNvPr id="2" name="Rectangle 1">
            <a:extLst>
              <a:ext uri="{FF2B5EF4-FFF2-40B4-BE49-F238E27FC236}">
                <a16:creationId xmlns:a16="http://schemas.microsoft.com/office/drawing/2014/main" id="{AA8EC2E4-4D76-E6C1-CD14-7BF397EEC80B}"/>
              </a:ext>
            </a:extLst>
          </p:cNvPr>
          <p:cNvSpPr/>
          <p:nvPr/>
        </p:nvSpPr>
        <p:spPr>
          <a:xfrm>
            <a:off x="526875" y="1273630"/>
            <a:ext cx="1075923" cy="3618130"/>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93759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rgbClr val="7030A0"/>
                </a:solidFill>
              </a:rPr>
              <a:t>Cluster</a:t>
            </a:r>
            <a:endParaRPr lang="en-US" sz="2000" dirty="0">
              <a:solidFill>
                <a:srgbClr val="7030A0"/>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07137" y="3927947"/>
            <a:ext cx="2664183" cy="2225233"/>
          </a:xfrm>
          <a:prstGeom prst="rect">
            <a:avLst/>
          </a:prstGeom>
        </p:spPr>
      </p:pic>
      <p:sp>
        <p:nvSpPr>
          <p:cNvPr id="3" name="Title 2">
            <a:extLst>
              <a:ext uri="{FF2B5EF4-FFF2-40B4-BE49-F238E27FC236}">
                <a16:creationId xmlns:a16="http://schemas.microsoft.com/office/drawing/2014/main" id="{5D9F1ED9-65F4-E5F3-A3C8-4DEF81195B51}"/>
              </a:ext>
            </a:extLst>
          </p:cNvPr>
          <p:cNvSpPr>
            <a:spLocks noGrp="1"/>
          </p:cNvSpPr>
          <p:nvPr>
            <p:ph type="title"/>
          </p:nvPr>
        </p:nvSpPr>
        <p:spPr/>
        <p:txBody>
          <a:bodyPr>
            <a:normAutofit fontScale="90000"/>
          </a:bodyPr>
          <a:lstStyle/>
          <a:p>
            <a:r>
              <a:rPr lang="en-US" dirty="0"/>
              <a:t>What is a Container Orchestrator?</a:t>
            </a:r>
          </a:p>
        </p:txBody>
      </p:sp>
    </p:spTree>
    <p:extLst>
      <p:ext uri="{BB962C8B-B14F-4D97-AF65-F5344CB8AC3E}">
        <p14:creationId xmlns:p14="http://schemas.microsoft.com/office/powerpoint/2010/main" val="2586417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rgbClr val="7030A0"/>
                </a:solidFill>
              </a:rPr>
              <a:t>Cluster</a:t>
            </a:r>
            <a:endParaRPr lang="en-US" sz="2000" dirty="0">
              <a:solidFill>
                <a:srgbClr val="7030A0"/>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07137" y="3927947"/>
            <a:ext cx="2664183" cy="2225233"/>
          </a:xfrm>
          <a:prstGeom prst="rect">
            <a:avLst/>
          </a:prstGeom>
        </p:spPr>
      </p:pic>
      <p:sp>
        <p:nvSpPr>
          <p:cNvPr id="2" name="Title 1">
            <a:extLst>
              <a:ext uri="{FF2B5EF4-FFF2-40B4-BE49-F238E27FC236}">
                <a16:creationId xmlns:a16="http://schemas.microsoft.com/office/drawing/2014/main" id="{BDA93CC2-4B11-EFC9-93AB-74353EE17EB1}"/>
              </a:ext>
            </a:extLst>
          </p:cNvPr>
          <p:cNvSpPr>
            <a:spLocks noGrp="1"/>
          </p:cNvSpPr>
          <p:nvPr>
            <p:ph type="title"/>
          </p:nvPr>
        </p:nvSpPr>
        <p:spPr/>
        <p:txBody>
          <a:bodyPr>
            <a:normAutofit fontScale="90000"/>
          </a:bodyPr>
          <a:lstStyle/>
          <a:p>
            <a:r>
              <a:rPr lang="en-US" dirty="0"/>
              <a:t>What is a Container Orchestrator?</a:t>
            </a:r>
          </a:p>
        </p:txBody>
      </p:sp>
    </p:spTree>
    <p:extLst>
      <p:ext uri="{BB962C8B-B14F-4D97-AF65-F5344CB8AC3E}">
        <p14:creationId xmlns:p14="http://schemas.microsoft.com/office/powerpoint/2010/main" val="36216113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FD01F0-546B-457B-4DE1-6593B5E0B40B}"/>
              </a:ext>
            </a:extLst>
          </p:cNvPr>
          <p:cNvSpPr>
            <a:spLocks noGrp="1"/>
          </p:cNvSpPr>
          <p:nvPr>
            <p:ph type="title"/>
          </p:nvPr>
        </p:nvSpPr>
        <p:spPr/>
        <p:txBody>
          <a:bodyPr/>
          <a:lstStyle/>
          <a:p>
            <a:r>
              <a:rPr lang="en-US" dirty="0"/>
              <a:t>What is a Container Orchestrator?</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idx="1"/>
          </p:nvPr>
        </p:nvSpPr>
        <p:spPr/>
        <p:txBody>
          <a:bodyPr/>
          <a:lstStyle/>
          <a:p>
            <a:pPr marL="0" indent="0">
              <a:buNone/>
            </a:pPr>
            <a:r>
              <a:rPr lang="en-US" sz="3200" b="1" dirty="0"/>
              <a:t>Container orchestrators</a:t>
            </a:r>
            <a:r>
              <a:rPr lang="en-US" sz="3200" dirty="0"/>
              <a:t> group hosts together to form a cluster, and fulfill these requirements</a:t>
            </a:r>
            <a:r>
              <a:rPr lang="en-US" dirty="0"/>
              <a:t>:</a:t>
            </a:r>
          </a:p>
          <a:p>
            <a:r>
              <a:rPr lang="en-US" sz="3200" dirty="0"/>
              <a:t>Are fault tolerant</a:t>
            </a:r>
          </a:p>
          <a:p>
            <a:r>
              <a:rPr lang="en-US" sz="3200" dirty="0"/>
              <a:t>Can scale on demand</a:t>
            </a:r>
          </a:p>
          <a:p>
            <a:r>
              <a:rPr lang="en-US" sz="3200" dirty="0"/>
              <a:t>Use resource optimally</a:t>
            </a:r>
          </a:p>
          <a:p>
            <a:r>
              <a:rPr lang="en-US" sz="3200" dirty="0"/>
              <a:t>Discover other applications automatically</a:t>
            </a:r>
          </a:p>
          <a:p>
            <a:r>
              <a:rPr lang="en-US" sz="3200" dirty="0"/>
              <a:t>Accessible from the external world</a:t>
            </a:r>
          </a:p>
          <a:p>
            <a:r>
              <a:rPr lang="en-US" sz="3200" dirty="0"/>
              <a:t>Updates and roll-backs without downtime</a:t>
            </a:r>
          </a:p>
        </p:txBody>
      </p:sp>
    </p:spTree>
    <p:extLst>
      <p:ext uri="{BB962C8B-B14F-4D97-AF65-F5344CB8AC3E}">
        <p14:creationId xmlns:p14="http://schemas.microsoft.com/office/powerpoint/2010/main" val="1052682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rgbClr val="7030A0"/>
                </a:solidFill>
              </a:rPr>
              <a:t>Cluster</a:t>
            </a:r>
            <a:endParaRPr lang="en-US" sz="2000" dirty="0">
              <a:solidFill>
                <a:srgbClr val="7030A0"/>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2" name="Title 1">
            <a:extLst>
              <a:ext uri="{FF2B5EF4-FFF2-40B4-BE49-F238E27FC236}">
                <a16:creationId xmlns:a16="http://schemas.microsoft.com/office/drawing/2014/main" id="{EFD80ACD-803E-1803-7EDB-8C85C3CEE081}"/>
              </a:ext>
            </a:extLst>
          </p:cNvPr>
          <p:cNvSpPr>
            <a:spLocks noGrp="1"/>
          </p:cNvSpPr>
          <p:nvPr>
            <p:ph type="title"/>
          </p:nvPr>
        </p:nvSpPr>
        <p:spPr>
          <a:xfrm>
            <a:off x="526875" y="4398"/>
            <a:ext cx="11106937" cy="1325563"/>
          </a:xfrm>
        </p:spPr>
        <p:txBody>
          <a:bodyPr>
            <a:noAutofit/>
          </a:bodyPr>
          <a:lstStyle/>
          <a:p>
            <a:r>
              <a:rPr lang="en-US" sz="4400" dirty="0"/>
              <a:t>Kubernetes is a Container Orchestrator!</a:t>
            </a:r>
          </a:p>
        </p:txBody>
      </p:sp>
    </p:spTree>
    <p:extLst>
      <p:ext uri="{BB962C8B-B14F-4D97-AF65-F5344CB8AC3E}">
        <p14:creationId xmlns:p14="http://schemas.microsoft.com/office/powerpoint/2010/main" val="31488195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dirty="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dirty="0"/>
              <a:t>Kubernetes</a:t>
            </a:r>
            <a:r>
              <a:rPr lang="en-US" sz="2800" dirty="0"/>
              <a:t> comes from the Greek word </a:t>
            </a:r>
            <a:r>
              <a:rPr lang="el-GR" sz="2800" b="1" dirty="0"/>
              <a:t>κυβερνήτης:</a:t>
            </a:r>
            <a:r>
              <a:rPr lang="el-GR" sz="2800" dirty="0"/>
              <a:t>, </a:t>
            </a:r>
            <a:r>
              <a:rPr lang="en-US" sz="2800" dirty="0"/>
              <a:t>which means </a:t>
            </a:r>
            <a:r>
              <a:rPr lang="en-US" sz="2800" i="1" dirty="0"/>
              <a:t>helmsman</a:t>
            </a:r>
            <a:r>
              <a:rPr lang="en-US" sz="2800" dirty="0"/>
              <a:t> or </a:t>
            </a:r>
            <a:r>
              <a:rPr lang="en-US" sz="2800" i="1" dirty="0"/>
              <a:t>ship pilot</a:t>
            </a:r>
            <a:r>
              <a:rPr lang="en-US" sz="2800" dirty="0"/>
              <a:t>, </a:t>
            </a:r>
            <a:r>
              <a:rPr lang="en-US" sz="2800" dirty="0" err="1"/>
              <a:t>ie</a:t>
            </a:r>
            <a:r>
              <a:rPr lang="en-US" sz="2800" dirty="0"/>
              <a:t>: the captain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dirty="0">
                <a:solidFill>
                  <a:srgbClr val="313131"/>
                </a:solidFill>
                <a:latin typeface="Open Sans"/>
              </a:rPr>
              <a:t>"Kubernetes is an open-source system for automating deployment, scaling, and management of containerized applications."</a:t>
            </a:r>
            <a:endParaRPr lang="en-US" sz="3600" dirty="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Control Plane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rgbClr val="7030A0"/>
                </a:solidFill>
              </a:rPr>
              <a:t>Cluster</a:t>
            </a:r>
            <a:endParaRPr lang="en-US" sz="2000" dirty="0">
              <a:solidFill>
                <a:srgbClr val="7030A0"/>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2" name="Title 1">
            <a:extLst>
              <a:ext uri="{FF2B5EF4-FFF2-40B4-BE49-F238E27FC236}">
                <a16:creationId xmlns:a16="http://schemas.microsoft.com/office/drawing/2014/main" id="{3B0C32DE-A313-B531-5D28-032C9EF18D2E}"/>
              </a:ext>
            </a:extLst>
          </p:cNvPr>
          <p:cNvSpPr>
            <a:spLocks noGrp="1"/>
          </p:cNvSpPr>
          <p:nvPr>
            <p:ph type="title"/>
          </p:nvPr>
        </p:nvSpPr>
        <p:spPr>
          <a:xfrm>
            <a:off x="0" y="-50687"/>
            <a:ext cx="12192000" cy="1325563"/>
          </a:xfrm>
        </p:spPr>
        <p:txBody>
          <a:bodyPr>
            <a:noAutofit/>
          </a:bodyPr>
          <a:lstStyle/>
          <a:p>
            <a:r>
              <a:rPr lang="en-US" sz="3600" dirty="0"/>
              <a:t>Kubernetes has a “Control Plane” &amp; Cluster of “Nodes”</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4524315"/>
          </a:xfrm>
          <a:prstGeom prst="rect">
            <a:avLst/>
          </a:prstGeom>
        </p:spPr>
        <p:txBody>
          <a:bodyPr wrap="square">
            <a:spAutoFit/>
          </a:bodyPr>
          <a:lstStyle/>
          <a:p>
            <a:r>
              <a:rPr lang="en-US" sz="3600" i="1" dirty="0">
                <a:solidFill>
                  <a:srgbClr val="313131"/>
                </a:solidFill>
                <a:latin typeface="Open Sans"/>
              </a:rPr>
              <a:t>AKS reduces the complexity and operational overhead of managing Kubernetes by offloading much of that responsibility to Azure. </a:t>
            </a:r>
          </a:p>
          <a:p>
            <a:endParaRPr lang="en-US" sz="3600" i="1" dirty="0">
              <a:solidFill>
                <a:srgbClr val="313131"/>
              </a:solidFill>
              <a:latin typeface="Open Sans"/>
            </a:endParaRPr>
          </a:p>
          <a:p>
            <a:r>
              <a:rPr lang="en-US" sz="3600" i="1" dirty="0">
                <a:solidFill>
                  <a:srgbClr val="313131"/>
                </a:solidFill>
                <a:latin typeface="Open Sans"/>
              </a:rPr>
              <a:t>You only pay for the agent nodes within your clusters, not for the control plane nodes</a:t>
            </a:r>
            <a:endParaRPr lang="en-US" sz="3600" dirty="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Control Plane</a:t>
            </a:r>
            <a:r>
              <a:rPr lang="en-US" sz="2000" dirty="0">
                <a:gradFill>
                  <a:gsLst>
                    <a:gs pos="0">
                      <a:srgbClr val="FFFFFF"/>
                    </a:gs>
                    <a:gs pos="100000">
                      <a:srgbClr val="FFFFFF"/>
                    </a:gs>
                  </a:gsLst>
                  <a:lin ang="5400000" scaled="0"/>
                </a:gradFill>
              </a:rPr>
              <a:t>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rgbClr val="7030A0"/>
                </a:solidFill>
              </a:rPr>
              <a:t>Cluster</a:t>
            </a:r>
            <a:endParaRPr lang="en-US" sz="2000" dirty="0">
              <a:solidFill>
                <a:srgbClr val="7030A0"/>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2" name="Title 1">
            <a:extLst>
              <a:ext uri="{FF2B5EF4-FFF2-40B4-BE49-F238E27FC236}">
                <a16:creationId xmlns:a16="http://schemas.microsoft.com/office/drawing/2014/main" id="{3E7E59CC-CEF9-B1BF-B9F4-616DEA8465B9}"/>
              </a:ext>
            </a:extLst>
          </p:cNvPr>
          <p:cNvSpPr>
            <a:spLocks noGrp="1"/>
          </p:cNvSpPr>
          <p:nvPr>
            <p:ph type="title"/>
          </p:nvPr>
        </p:nvSpPr>
        <p:spPr>
          <a:xfrm>
            <a:off x="319489" y="-83738"/>
            <a:ext cx="11578728" cy="1325563"/>
          </a:xfrm>
        </p:spPr>
        <p:txBody>
          <a:bodyPr>
            <a:noAutofit/>
          </a:bodyPr>
          <a:lstStyle/>
          <a:p>
            <a:r>
              <a:rPr lang="en-US" sz="4000" dirty="0"/>
              <a:t>AKS is Kubernetes (Control Plane) as a Service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normAutofit fontScale="90000"/>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68FE2D-DDC5-BB5C-963A-F8B5C54EF6E0}"/>
              </a:ext>
            </a:extLst>
          </p:cNvPr>
          <p:cNvSpPr>
            <a:spLocks noGrp="1"/>
          </p:cNvSpPr>
          <p:nvPr>
            <p:ph type="title"/>
          </p:nvPr>
        </p:nvSpPr>
        <p:spPr/>
        <p:txBody>
          <a:bodyPr>
            <a:normAutofit/>
          </a:bodyPr>
          <a:lstStyle/>
          <a:p>
            <a:r>
              <a:rPr lang="en-US" dirty="0"/>
              <a:t>Fab Medical App</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idx="1"/>
          </p:nvPr>
        </p:nvSpPr>
        <p:spPr/>
        <p:txBody>
          <a:bodyPr>
            <a:normAutofit lnSpcReduction="10000"/>
          </a:bodyPr>
          <a:lstStyle/>
          <a:p>
            <a:r>
              <a:rPr lang="en-US" sz="3200" dirty="0"/>
              <a:t>Simple Node.js application</a:t>
            </a:r>
          </a:p>
          <a:p>
            <a:r>
              <a:rPr lang="en-US" sz="3200" dirty="0"/>
              <a:t>Two components:</a:t>
            </a:r>
          </a:p>
          <a:p>
            <a:pPr lvl="1"/>
            <a:r>
              <a:rPr lang="en-US" sz="3000" dirty="0"/>
              <a:t>content-Web</a:t>
            </a:r>
          </a:p>
          <a:p>
            <a:pPr lvl="2"/>
            <a:r>
              <a:rPr lang="en-US" sz="2800" dirty="0"/>
              <a:t>Web site with 4 pages (home, sessions, speakers, and stats)</a:t>
            </a:r>
          </a:p>
          <a:p>
            <a:pPr lvl="2"/>
            <a:r>
              <a:rPr lang="en-US" sz="2800" dirty="0"/>
              <a:t>Each page hits a backend API to retrieve its content from a JSON </a:t>
            </a:r>
            <a:r>
              <a:rPr lang="en-US" sz="2800" dirty="0" err="1"/>
              <a:t>datasource</a:t>
            </a:r>
            <a:endParaRPr lang="en-US" sz="2800" dirty="0"/>
          </a:p>
          <a:p>
            <a:pPr lvl="1"/>
            <a:r>
              <a:rPr lang="en-US" sz="3000" dirty="0"/>
              <a:t>content-API</a:t>
            </a:r>
          </a:p>
          <a:p>
            <a:pPr lvl="2"/>
            <a:r>
              <a:rPr lang="en-US" sz="2800" dirty="0"/>
              <a:t>3 functions that return pre-canned JSON data</a:t>
            </a:r>
          </a:p>
          <a:p>
            <a:pPr lvl="2"/>
            <a:r>
              <a:rPr lang="en-US" sz="2800"/>
              <a:t>“</a:t>
            </a:r>
            <a:r>
              <a:rPr lang="en-US" sz="2800" dirty="0"/>
              <a:t>V2” of content-</a:t>
            </a:r>
            <a:r>
              <a:rPr lang="en-US" sz="2800" dirty="0" err="1"/>
              <a:t>api</a:t>
            </a:r>
            <a:r>
              <a:rPr lang="en-US" sz="2800" dirty="0"/>
              <a:t> is also provided where data is stored/retrieved from MongoDB or </a:t>
            </a:r>
            <a:r>
              <a:rPr lang="en-US" sz="2800" dirty="0" err="1"/>
              <a:t>CosmosDB</a:t>
            </a:r>
            <a:r>
              <a:rPr lang="en-US" sz="2800" dirty="0"/>
              <a:t>. </a:t>
            </a:r>
          </a:p>
        </p:txBody>
      </p:sp>
    </p:spTree>
    <p:extLst>
      <p:ext uri="{BB962C8B-B14F-4D97-AF65-F5344CB8AC3E}">
        <p14:creationId xmlns:p14="http://schemas.microsoft.com/office/powerpoint/2010/main" val="9677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normAutofit fontScale="90000"/>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normAutofit fontScale="90000"/>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dissolve">
                                      <p:cBhvr>
                                        <p:cTn id="1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dirty="0"/>
              <a:t>Demo</a:t>
            </a:r>
          </a:p>
        </p:txBody>
      </p:sp>
      <p:sp>
        <p:nvSpPr>
          <p:cNvPr id="3" name="Text Placeholder 2">
            <a:extLst>
              <a:ext uri="{FF2B5EF4-FFF2-40B4-BE49-F238E27FC236}">
                <a16:creationId xmlns:a16="http://schemas.microsoft.com/office/drawing/2014/main" id="{32E4AF14-C7C0-53DD-A9E4-65784FD20DFB}"/>
              </a:ext>
            </a:extLst>
          </p:cNvPr>
          <p:cNvSpPr>
            <a:spLocks noGrp="1"/>
          </p:cNvSpPr>
          <p:nvPr>
            <p:ph type="body" idx="1"/>
          </p:nvPr>
        </p:nvSpPr>
        <p:spPr/>
        <p:txBody>
          <a:bodyPr/>
          <a:lstStyle/>
          <a:p>
            <a:r>
              <a:rPr lang="en-US" dirty="0"/>
              <a:t>AKS Cluster Creation</a:t>
            </a:r>
          </a:p>
        </p:txBody>
      </p:sp>
    </p:spTree>
    <p:extLst>
      <p:ext uri="{BB962C8B-B14F-4D97-AF65-F5344CB8AC3E}">
        <p14:creationId xmlns:p14="http://schemas.microsoft.com/office/powerpoint/2010/main" val="3170615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2B0C1-5087-18B0-399F-C9684F83168D}"/>
              </a:ext>
            </a:extLst>
          </p:cNvPr>
          <p:cNvSpPr>
            <a:spLocks noGrp="1"/>
          </p:cNvSpPr>
          <p:nvPr>
            <p:ph type="title"/>
          </p:nvPr>
        </p:nvSpPr>
        <p:spPr/>
        <p:txBody>
          <a:bodyPr/>
          <a:lstStyle/>
          <a:p>
            <a:r>
              <a:rPr lang="en-US" dirty="0"/>
              <a:t>Challenge 3</a:t>
            </a:r>
          </a:p>
        </p:txBody>
      </p:sp>
      <p:sp>
        <p:nvSpPr>
          <p:cNvPr id="4" name="Content Placeholder 3">
            <a:extLst>
              <a:ext uri="{FF2B5EF4-FFF2-40B4-BE49-F238E27FC236}">
                <a16:creationId xmlns:a16="http://schemas.microsoft.com/office/drawing/2014/main" id="{F4C24B55-7666-1565-1A32-90C2E713A81B}"/>
              </a:ext>
            </a:extLst>
          </p:cNvPr>
          <p:cNvSpPr>
            <a:spLocks noGrp="1"/>
          </p:cNvSpPr>
          <p:nvPr>
            <p:ph idx="1"/>
          </p:nvPr>
        </p:nvSpPr>
        <p:spPr/>
        <p:txBody>
          <a:bodyPr>
            <a:normAutofit/>
          </a:bodyPr>
          <a:lstStyle/>
          <a:p>
            <a:r>
              <a:rPr lang="en-US" sz="4000" dirty="0"/>
              <a:t>Get “</a:t>
            </a:r>
            <a:r>
              <a:rPr lang="en-US" sz="4000" dirty="0" err="1"/>
              <a:t>kubectl</a:t>
            </a:r>
            <a:r>
              <a:rPr lang="en-US" sz="4000" dirty="0"/>
              <a:t>” installed</a:t>
            </a:r>
          </a:p>
          <a:p>
            <a:r>
              <a:rPr lang="en-US" sz="4000" dirty="0"/>
              <a:t>Create a new, multi-node AKS cluster from the command line</a:t>
            </a:r>
          </a:p>
          <a:p>
            <a:r>
              <a:rPr lang="en-US" sz="4000" dirty="0"/>
              <a:t>Use </a:t>
            </a:r>
            <a:r>
              <a:rPr lang="en-US" sz="4000" dirty="0" err="1"/>
              <a:t>kubectl</a:t>
            </a:r>
            <a:r>
              <a:rPr lang="en-US" sz="4000" dirty="0"/>
              <a:t> to prove that the cluster is a multi-node cluster and is working</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dirty="0"/>
              <a:t>Your First Kubernetes Cluster</a:t>
            </a:r>
          </a:p>
        </p:txBody>
      </p:sp>
    </p:spTree>
    <p:extLst>
      <p:ext uri="{BB962C8B-B14F-4D97-AF65-F5344CB8AC3E}">
        <p14:creationId xmlns:p14="http://schemas.microsoft.com/office/powerpoint/2010/main" val="3776219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dirty="0"/>
              <a:t>Kubernetes Fundamentals</a:t>
            </a:r>
          </a:p>
        </p:txBody>
      </p:sp>
      <p:sp>
        <p:nvSpPr>
          <p:cNvPr id="3" name="Text Placeholder 2">
            <a:extLst>
              <a:ext uri="{FF2B5EF4-FFF2-40B4-BE49-F238E27FC236}">
                <a16:creationId xmlns:a16="http://schemas.microsoft.com/office/drawing/2014/main" id="{32E4AF14-C7C0-53DD-A9E4-65784FD20DFB}"/>
              </a:ext>
            </a:extLst>
          </p:cNvPr>
          <p:cNvSpPr>
            <a:spLocks noGrp="1"/>
          </p:cNvSpPr>
          <p:nvPr>
            <p:ph type="body" idx="1"/>
          </p:nvPr>
        </p:nvSpPr>
        <p:spPr/>
        <p:txBody>
          <a:bodyPr/>
          <a:lstStyle/>
          <a:p>
            <a:r>
              <a:rPr lang="en-US" dirty="0"/>
              <a:t>Pods, Deployments, Services…. Oh My!</a:t>
            </a:r>
          </a:p>
        </p:txBody>
      </p:sp>
    </p:spTree>
    <p:extLst>
      <p:ext uri="{BB962C8B-B14F-4D97-AF65-F5344CB8AC3E}">
        <p14:creationId xmlns:p14="http://schemas.microsoft.com/office/powerpoint/2010/main" val="2923684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Control Plane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solidFill>
            <a:schemeClr val="accent4">
              <a:lumMod val="40000"/>
              <a:lumOff val="60000"/>
            </a:schemeClr>
          </a:solidFill>
          <a:ln w="3175">
            <a:noFill/>
            <a:headEnd type="none" w="med" len="med"/>
            <a:tailEnd type="none" w="med" len="med"/>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solidFill>
                  <a:schemeClr val="tx1"/>
                </a:solidFill>
                <a:latin typeface="Segoe UI"/>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latin typeface="Segoe UI"/>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solidFill>
                  <a:schemeClr val="tx1"/>
                </a:solidFill>
                <a:latin typeface="Segoe UI"/>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solidFill>
                  <a:schemeClr val="tx1"/>
                </a:solidFill>
                <a:latin typeface="Segoe UI"/>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solidFill>
                  <a:schemeClr val="tx1"/>
                </a:solidFill>
                <a:latin typeface="Segoe UI"/>
              </a:rPr>
              <a:t>Node</a:t>
            </a:r>
          </a:p>
        </p:txBody>
      </p:sp>
      <p:sp>
        <p:nvSpPr>
          <p:cNvPr id="2" name="Title 1">
            <a:extLst>
              <a:ext uri="{FF2B5EF4-FFF2-40B4-BE49-F238E27FC236}">
                <a16:creationId xmlns:a16="http://schemas.microsoft.com/office/drawing/2014/main" id="{CB73883A-090C-64EC-5846-DBBDECA1A4EC}"/>
              </a:ext>
            </a:extLst>
          </p:cNvPr>
          <p:cNvSpPr>
            <a:spLocks noGrp="1"/>
          </p:cNvSpPr>
          <p:nvPr>
            <p:ph type="title"/>
          </p:nvPr>
        </p:nvSpPr>
        <p:spPr>
          <a:xfrm>
            <a:off x="838200" y="-99777"/>
            <a:ext cx="10515600" cy="1325563"/>
          </a:xfrm>
        </p:spPr>
        <p:txBody>
          <a:bodyPr/>
          <a:lstStyle/>
          <a:p>
            <a:r>
              <a:rPr lang="en-US" dirty="0"/>
              <a:t>Kubernetes @ 10,000ft</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kern="0" dirty="0" err="1">
                <a:solidFill>
                  <a:srgbClr val="FFFFFF"/>
                </a:solidFill>
                <a:latin typeface="Segoe UI Semilight"/>
                <a:cs typeface="Segoe UI" pitchFamily="34" charset="0"/>
              </a:rPr>
              <a:t>kubelet</a:t>
            </a:r>
            <a:endParaRPr lang="en-US" sz="2353" kern="0" dirty="0">
              <a:solidFill>
                <a:srgbClr val="FFFFFF"/>
              </a:solidFill>
              <a:latin typeface="Segoe UI Semilight"/>
              <a:cs typeface="Segoe UI" pitchFamily="34" charset="0"/>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1557" y="2248348"/>
            <a:ext cx="1511449" cy="704626"/>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kern="0" dirty="0" err="1">
                <a:solidFill>
                  <a:srgbClr val="FFFFFF"/>
                </a:solidFill>
                <a:latin typeface="Segoe UI Semilight"/>
                <a:cs typeface="Segoe UI" pitchFamily="34" charset="0"/>
              </a:rPr>
              <a:t>kube</a:t>
            </a:r>
            <a:r>
              <a:rPr lang="en-US" sz="2000" kern="0" dirty="0">
                <a:solidFill>
                  <a:srgbClr val="FFFFFF"/>
                </a:solidFill>
                <a:latin typeface="Segoe UI Semilight"/>
                <a:cs typeface="Segoe UI" pitchFamily="34" charset="0"/>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kern="0" dirty="0">
                <a:solidFill>
                  <a:srgbClr val="FFFFFF"/>
                </a:solidFill>
                <a:latin typeface="Segoe UI Semilight"/>
                <a:cs typeface="Segoe UI" pitchFamily="34" charset="0"/>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kern="0" dirty="0" err="1">
                <a:solidFill>
                  <a:srgbClr val="FFFFFF"/>
                </a:solidFill>
                <a:latin typeface="Segoe UI Semilight"/>
                <a:cs typeface="Segoe UI" pitchFamily="34" charset="0"/>
              </a:rPr>
              <a:t>dns</a:t>
            </a:r>
            <a:endParaRPr lang="en-US" sz="2353" kern="0" dirty="0">
              <a:solidFill>
                <a:srgbClr val="FFFFFF"/>
              </a:solidFill>
              <a:latin typeface="Segoe UI Semilight"/>
              <a:cs typeface="Segoe UI" pitchFamily="34" charset="0"/>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
        <p:nvSpPr>
          <p:cNvPr id="4" name="Title 3">
            <a:extLst>
              <a:ext uri="{FF2B5EF4-FFF2-40B4-BE49-F238E27FC236}">
                <a16:creationId xmlns:a16="http://schemas.microsoft.com/office/drawing/2014/main" id="{108A1145-AE15-3747-83BF-B3A2F02CD3EA}"/>
              </a:ext>
            </a:extLst>
          </p:cNvPr>
          <p:cNvSpPr>
            <a:spLocks noGrp="1"/>
          </p:cNvSpPr>
          <p:nvPr>
            <p:ph type="title"/>
          </p:nvPr>
        </p:nvSpPr>
        <p:spPr/>
        <p:txBody>
          <a:bodyPr>
            <a:noAutofit/>
          </a:bodyPr>
          <a:lstStyle/>
          <a:p>
            <a:r>
              <a:rPr lang="en-US" sz="4400" dirty="0"/>
              <a:t>Kubernetes Architecture Components</a:t>
            </a:r>
          </a:p>
        </p:txBody>
      </p:sp>
    </p:spTree>
    <p:extLst>
      <p:ext uri="{BB962C8B-B14F-4D97-AF65-F5344CB8AC3E}">
        <p14:creationId xmlns:p14="http://schemas.microsoft.com/office/powerpoint/2010/main" val="28062861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2000" dirty="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err="1">
                <a:gradFill>
                  <a:gsLst>
                    <a:gs pos="0">
                      <a:srgbClr val="FFFFFF"/>
                    </a:gs>
                    <a:gs pos="100000">
                      <a:srgbClr val="FFFFFF"/>
                    </a:gs>
                  </a:gsLst>
                  <a:lin ang="5400000" scaled="0"/>
                </a:gradFill>
                <a:latin typeface="Segoe UI"/>
              </a:rPr>
              <a:t>kube</a:t>
            </a:r>
            <a:r>
              <a:rPr lang="en-US" sz="1200">
                <a:gradFill>
                  <a:gsLst>
                    <a:gs pos="0">
                      <a:srgbClr val="FFFFFF"/>
                    </a:gs>
                    <a:gs pos="100000">
                      <a:srgbClr val="FFFFFF"/>
                    </a:gs>
                  </a:gsLst>
                  <a:lin ang="5400000" scaled="0"/>
                </a:gradFill>
                <a:latin typeface="Segoe UI"/>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latin typeface="Segoe UI"/>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err="1">
                <a:gradFill>
                  <a:gsLst>
                    <a:gs pos="0">
                      <a:srgbClr val="FFFFFF"/>
                    </a:gs>
                    <a:gs pos="100000">
                      <a:srgbClr val="FFFFFF"/>
                    </a:gs>
                  </a:gsLst>
                  <a:lin ang="5400000" scaled="0"/>
                </a:gradFill>
                <a:latin typeface="Segoe UI"/>
              </a:rPr>
              <a:t>dns</a:t>
            </a:r>
            <a:endParaRPr lang="en-US" sz="1200">
              <a:gradFill>
                <a:gsLst>
                  <a:gs pos="0">
                    <a:srgbClr val="FFFFFF"/>
                  </a:gs>
                  <a:gs pos="100000">
                    <a:srgbClr val="FFFFFF"/>
                  </a:gs>
                </a:gsLst>
                <a:lin ang="5400000" scaled="0"/>
              </a:gradFill>
              <a:latin typeface="Segoe UI"/>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20001" y="2174238"/>
            <a:ext cx="1390219" cy="3085355"/>
          </a:xfrm>
          <a:prstGeom prst="rect">
            <a:avLst/>
          </a:prstGeom>
          <a:solidFill>
            <a:schemeClr val="tx1">
              <a:lumMod val="75000"/>
              <a:lumOff val="2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47288"/>
            <a:ext cx="3244082" cy="836470"/>
          </a:xfrm>
          <a:prstGeom prst="rect">
            <a:avLst/>
          </a:prstGeom>
          <a:solidFill>
            <a:schemeClr val="tx1">
              <a:lumMod val="75000"/>
              <a:lumOff val="2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Title 3">
            <a:extLst>
              <a:ext uri="{FF2B5EF4-FFF2-40B4-BE49-F238E27FC236}">
                <a16:creationId xmlns:a16="http://schemas.microsoft.com/office/drawing/2014/main" id="{5570077D-E97C-182C-2E39-4CACE06BB03A}"/>
              </a:ext>
            </a:extLst>
          </p:cNvPr>
          <p:cNvSpPr>
            <a:spLocks noGrp="1"/>
          </p:cNvSpPr>
          <p:nvPr>
            <p:ph type="title"/>
          </p:nvPr>
        </p:nvSpPr>
        <p:spPr/>
        <p:txBody>
          <a:bodyPr>
            <a:noAutofit/>
          </a:bodyPr>
          <a:lstStyle/>
          <a:p>
            <a:r>
              <a:rPr lang="en-US" sz="4400" dirty="0"/>
              <a:t>Kubernetes Architecture Components</a:t>
            </a: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 name="Title 1">
            <a:extLst>
              <a:ext uri="{FF2B5EF4-FFF2-40B4-BE49-F238E27FC236}">
                <a16:creationId xmlns:a16="http://schemas.microsoft.com/office/drawing/2014/main" id="{F8AFBA73-DA1E-F5DA-FB64-02539273E669}"/>
              </a:ext>
            </a:extLst>
          </p:cNvPr>
          <p:cNvSpPr>
            <a:spLocks noGrp="1"/>
          </p:cNvSpPr>
          <p:nvPr>
            <p:ph type="title"/>
          </p:nvPr>
        </p:nvSpPr>
        <p:spPr/>
        <p:txBody>
          <a:bodyPr>
            <a:normAutofit fontScale="90000"/>
          </a:bodyPr>
          <a:lstStyle/>
          <a:p>
            <a:r>
              <a:rPr lang="en-US" dirty="0"/>
              <a:t>Kubernetes Architecture Components</a:t>
            </a:r>
          </a:p>
        </p:txBody>
      </p:sp>
      <p:sp>
        <p:nvSpPr>
          <p:cNvPr id="4" name="Text Placeholder 3">
            <a:extLst>
              <a:ext uri="{FF2B5EF4-FFF2-40B4-BE49-F238E27FC236}">
                <a16:creationId xmlns:a16="http://schemas.microsoft.com/office/drawing/2014/main" id="{58BAB3FE-6867-C473-C0F0-C842550BF80D}"/>
              </a:ext>
            </a:extLst>
          </p:cNvPr>
          <p:cNvSpPr>
            <a:spLocks noGrp="1"/>
          </p:cNvSpPr>
          <p:nvPr>
            <p:ph type="body" sz="quarter" idx="13"/>
          </p:nvPr>
        </p:nvSpPr>
        <p:spPr/>
        <p:txBody>
          <a:bodyPr/>
          <a:lstStyle/>
          <a:p>
            <a:r>
              <a:rPr lang="en-US" dirty="0"/>
              <a:t>Where do the Containers go?</a:t>
            </a:r>
          </a:p>
        </p:txBody>
      </p:sp>
    </p:spTree>
    <p:extLst>
      <p:ext uri="{BB962C8B-B14F-4D97-AF65-F5344CB8AC3E}">
        <p14:creationId xmlns:p14="http://schemas.microsoft.com/office/powerpoint/2010/main" val="3306724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
        <p:nvSpPr>
          <p:cNvPr id="2" name="Title 1">
            <a:extLst>
              <a:ext uri="{FF2B5EF4-FFF2-40B4-BE49-F238E27FC236}">
                <a16:creationId xmlns:a16="http://schemas.microsoft.com/office/drawing/2014/main" id="{B3233F2C-EE31-A0BA-2626-5335BF6311E9}"/>
              </a:ext>
            </a:extLst>
          </p:cNvPr>
          <p:cNvSpPr>
            <a:spLocks noGrp="1"/>
          </p:cNvSpPr>
          <p:nvPr>
            <p:ph type="title"/>
          </p:nvPr>
        </p:nvSpPr>
        <p:spPr/>
        <p:txBody>
          <a:bodyPr>
            <a:normAutofit fontScale="90000"/>
          </a:bodyPr>
          <a:lstStyle/>
          <a:p>
            <a:r>
              <a:rPr lang="en-US" dirty="0"/>
              <a:t>Kubernetes Architecture Components</a:t>
            </a:r>
          </a:p>
        </p:txBody>
      </p:sp>
      <p:sp>
        <p:nvSpPr>
          <p:cNvPr id="4" name="Text Placeholder 3">
            <a:extLst>
              <a:ext uri="{FF2B5EF4-FFF2-40B4-BE49-F238E27FC236}">
                <a16:creationId xmlns:a16="http://schemas.microsoft.com/office/drawing/2014/main" id="{E94675B9-D000-3C24-FFFF-92CFC4E11595}"/>
              </a:ext>
            </a:extLst>
          </p:cNvPr>
          <p:cNvSpPr>
            <a:spLocks noGrp="1"/>
          </p:cNvSpPr>
          <p:nvPr>
            <p:ph type="body" sz="quarter" idx="13"/>
          </p:nvPr>
        </p:nvSpPr>
        <p:spPr/>
        <p:txBody>
          <a:bodyPr/>
          <a:lstStyle/>
          <a:p>
            <a:r>
              <a:rPr lang="en-US" dirty="0"/>
              <a:t>Introducing… Pods!</a:t>
            </a:r>
          </a:p>
        </p:txBody>
      </p:sp>
    </p:spTree>
    <p:extLst>
      <p:ext uri="{BB962C8B-B14F-4D97-AF65-F5344CB8AC3E}">
        <p14:creationId xmlns:p14="http://schemas.microsoft.com/office/powerpoint/2010/main" val="2795698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dirty="0"/>
              <a:t>Fab Medical Website</a:t>
            </a:r>
          </a:p>
        </p:txBody>
      </p:sp>
      <p:sp>
        <p:nvSpPr>
          <p:cNvPr id="2" name="Text Placeholder 1">
            <a:extLst>
              <a:ext uri="{FF2B5EF4-FFF2-40B4-BE49-F238E27FC236}">
                <a16:creationId xmlns:a16="http://schemas.microsoft.com/office/drawing/2014/main" id="{AFA58865-E52C-446B-B5AD-2CF941E1EF6C}"/>
              </a:ext>
            </a:extLst>
          </p:cNvPr>
          <p:cNvSpPr>
            <a:spLocks noGrp="1"/>
          </p:cNvSpPr>
          <p:nvPr>
            <p:ph idx="1"/>
          </p:nvPr>
        </p:nvSpPr>
        <p:spPr/>
        <p:txBody>
          <a:bodyPr/>
          <a:lstStyle/>
          <a:p>
            <a:r>
              <a:rPr lang="en-US" dirty="0" err="1"/>
              <a:t>Index.html</a:t>
            </a:r>
            <a:endParaRPr lang="en-US" dirty="0"/>
          </a:p>
          <a:p>
            <a:r>
              <a:rPr lang="en-US" dirty="0" err="1"/>
              <a:t>Sessions.html</a:t>
            </a:r>
            <a:endParaRPr lang="en-US" dirty="0"/>
          </a:p>
          <a:p>
            <a:r>
              <a:rPr lang="en-US" dirty="0" err="1"/>
              <a:t>Speakers.html</a:t>
            </a:r>
            <a:endParaRPr lang="en-US" dirty="0"/>
          </a:p>
          <a:p>
            <a:r>
              <a:rPr lang="en-US" dirty="0" err="1"/>
              <a:t>Stats.html</a:t>
            </a:r>
            <a:endParaRPr lang="en-US" dirty="0"/>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2000" dirty="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15572" y="2238890"/>
            <a:ext cx="1390219" cy="3085355"/>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48215" y="2152923"/>
            <a:ext cx="3244082" cy="836470"/>
          </a:xfrm>
          <a:prstGeom prst="rect">
            <a:avLst/>
          </a:prstGeom>
          <a:solidFill>
            <a:schemeClr val="tx1">
              <a:lumMod val="75000"/>
              <a:lumOff val="2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6" name="Title 5">
            <a:extLst>
              <a:ext uri="{FF2B5EF4-FFF2-40B4-BE49-F238E27FC236}">
                <a16:creationId xmlns:a16="http://schemas.microsoft.com/office/drawing/2014/main" id="{A5DEFC42-23E5-003C-1CDC-26E668B389A5}"/>
              </a:ext>
            </a:extLst>
          </p:cNvPr>
          <p:cNvSpPr>
            <a:spLocks noGrp="1"/>
          </p:cNvSpPr>
          <p:nvPr>
            <p:ph type="title"/>
          </p:nvPr>
        </p:nvSpPr>
        <p:spPr/>
        <p:txBody>
          <a:bodyPr>
            <a:normAutofit fontScale="90000"/>
          </a:bodyPr>
          <a:lstStyle/>
          <a:p>
            <a:r>
              <a:rPr lang="en-US" dirty="0"/>
              <a:t>Kubernetes Architecture Components</a:t>
            </a:r>
          </a:p>
        </p:txBody>
      </p:sp>
      <p:sp>
        <p:nvSpPr>
          <p:cNvPr id="13" name="Text Placeholder 12">
            <a:extLst>
              <a:ext uri="{FF2B5EF4-FFF2-40B4-BE49-F238E27FC236}">
                <a16:creationId xmlns:a16="http://schemas.microsoft.com/office/drawing/2014/main" id="{E0460A50-EC16-46E0-9632-135B302BA9F3}"/>
              </a:ext>
            </a:extLst>
          </p:cNvPr>
          <p:cNvSpPr>
            <a:spLocks noGrp="1"/>
          </p:cNvSpPr>
          <p:nvPr>
            <p:ph type="body" sz="quarter" idx="13"/>
          </p:nvPr>
        </p:nvSpPr>
        <p:spPr/>
        <p:txBody>
          <a:bodyPr/>
          <a:lstStyle/>
          <a:p>
            <a:r>
              <a:rPr lang="en-US" dirty="0"/>
              <a:t>Pods</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2000" dirty="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16863" y="2242413"/>
            <a:ext cx="1390219" cy="3085355"/>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48147" y="2145502"/>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
        <p:nvSpPr>
          <p:cNvPr id="4" name="Title 3">
            <a:extLst>
              <a:ext uri="{FF2B5EF4-FFF2-40B4-BE49-F238E27FC236}">
                <a16:creationId xmlns:a16="http://schemas.microsoft.com/office/drawing/2014/main" id="{F18C6450-C22C-84FD-B366-026867E2344E}"/>
              </a:ext>
            </a:extLst>
          </p:cNvPr>
          <p:cNvSpPr>
            <a:spLocks noGrp="1"/>
          </p:cNvSpPr>
          <p:nvPr>
            <p:ph type="title"/>
          </p:nvPr>
        </p:nvSpPr>
        <p:spPr/>
        <p:txBody>
          <a:bodyPr>
            <a:normAutofit fontScale="90000"/>
          </a:bodyPr>
          <a:lstStyle/>
          <a:p>
            <a:r>
              <a:rPr lang="en-US" dirty="0"/>
              <a:t>Kubernetes Architecture Components</a:t>
            </a:r>
          </a:p>
        </p:txBody>
      </p:sp>
      <p:sp>
        <p:nvSpPr>
          <p:cNvPr id="9" name="Text Placeholder 8">
            <a:extLst>
              <a:ext uri="{FF2B5EF4-FFF2-40B4-BE49-F238E27FC236}">
                <a16:creationId xmlns:a16="http://schemas.microsoft.com/office/drawing/2014/main" id="{CF575E7F-CBCE-5CF9-BADC-3DCE189D241C}"/>
              </a:ext>
            </a:extLst>
          </p:cNvPr>
          <p:cNvSpPr>
            <a:spLocks noGrp="1"/>
          </p:cNvSpPr>
          <p:nvPr>
            <p:ph type="body" sz="quarter" idx="13"/>
          </p:nvPr>
        </p:nvSpPr>
        <p:spPr/>
        <p:txBody>
          <a:bodyPr/>
          <a:lstStyle/>
          <a:p>
            <a:r>
              <a:rPr lang="en-US" dirty="0"/>
              <a:t>Pods</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nvGraphicFramePr>
        <p:xfrm>
          <a:off x="7130263"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nvGraphicFramePr>
        <p:xfrm>
          <a:off x="1483965"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1" i="0" u="none" strike="noStrike" kern="1200" cap="none" spc="0" normalizeH="0" baseline="0" noProof="0" dirty="0">
                <a:ln>
                  <a:noFill/>
                </a:ln>
                <a:solidFill>
                  <a:srgbClr val="002060"/>
                </a:solidFill>
                <a:effectLst/>
                <a:uLnTx/>
                <a:uFillTx/>
                <a:latin typeface="Segoe UI" panose="020B0502040204020203" pitchFamily="34" charset="0"/>
                <a:cs typeface="Segoe UI"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925994" y="3429000"/>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nvGraphicFramePr>
        <p:xfrm>
          <a:off x="4307114" y="4110128"/>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1526723"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1" i="0" u="none" strike="noStrike" kern="1200" cap="none" spc="0" normalizeH="0" baseline="0" noProof="0" dirty="0">
                <a:ln>
                  <a:noFill/>
                </a:ln>
                <a:solidFill>
                  <a:srgbClr val="7030A0"/>
                </a:solidFill>
                <a:effectLst/>
                <a:uLnTx/>
                <a:uFillTx/>
                <a:latin typeface="Segoe UI" panose="020B0502040204020203" pitchFamily="34" charset="0"/>
                <a:ea typeface="Segoe UI Historic" panose="020B0502040204020203" pitchFamily="34" charset="0"/>
                <a:cs typeface="Segoe UI" panose="020B0502040204020203" pitchFamily="34" charset="0"/>
              </a:rPr>
              <a:t>Metadata that describes how the containers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2" y="723754"/>
            <a:ext cx="7424573"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Metadata.  They’re just metadata!</a:t>
            </a:r>
          </a:p>
        </p:txBody>
      </p:sp>
    </p:spTree>
    <p:extLst>
      <p:ext uri="{BB962C8B-B14F-4D97-AF65-F5344CB8AC3E}">
        <p14:creationId xmlns:p14="http://schemas.microsoft.com/office/powerpoint/2010/main" val="393456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P spid="33" grpId="0"/>
      <p:bldP spid="4" grpId="0"/>
      <p:bldP spid="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1" i="0" u="none" strike="noStrike" kern="1200" cap="none" spc="0" normalizeH="0" baseline="0" noProof="0" dirty="0">
                <a:ln>
                  <a:noFill/>
                </a:ln>
                <a:solidFill>
                  <a:srgbClr val="002060"/>
                </a:solidFill>
                <a:effectLst/>
                <a:uLnTx/>
                <a:uFillTx/>
                <a:latin typeface="Segoe UI" panose="020B0502040204020203" pitchFamily="34" charset="0"/>
                <a:cs typeface="Segoe UI"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1" i="0" u="none" strike="noStrike" kern="1200" cap="none" spc="0" normalizeH="0" baseline="0" noProof="0" dirty="0">
                <a:ln>
                  <a:noFill/>
                </a:ln>
                <a:solidFill>
                  <a:srgbClr val="7030A0"/>
                </a:solidFill>
                <a:effectLst/>
                <a:uLnTx/>
                <a:uFillTx/>
                <a:latin typeface="Segoe UI" panose="020B0502040204020203" pitchFamily="34" charset="0"/>
                <a:ea typeface="Segoe UI Historic" panose="020B0502040204020203" pitchFamily="34" charset="0"/>
                <a:cs typeface="Segoe UI" panose="020B0502040204020203" pitchFamily="34" charset="0"/>
              </a:rPr>
              <a:t>Metadata that describes how to deploy a pod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More Metadata</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3291840" y="1507717"/>
            <a:ext cx="6022427" cy="508342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nvGraphicFramePr>
        <p:xfrm>
          <a:off x="3499944" y="2257013"/>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dirty="0">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dirty="0"/>
                        <a:t>replicas</a:t>
                      </a:r>
                    </a:p>
                  </a:txBody>
                  <a:tcPr/>
                </a:tc>
                <a:tc>
                  <a:txBody>
                    <a:bodyPr/>
                    <a:lstStyle/>
                    <a:p>
                      <a:r>
                        <a:rPr lang="en-US" dirty="0"/>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5053291" y="3446484"/>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nvGraphicFramePr>
        <p:xfrm>
          <a:off x="5332771" y="4052330"/>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dirty="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dirty="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dirty="0"/>
                        <a:t>3000</a:t>
                      </a:r>
                    </a:p>
                  </a:txBody>
                  <a:tcPr/>
                </a:tc>
                <a:extLst>
                  <a:ext uri="{0D108BD9-81ED-4DB2-BD59-A6C34878D82A}">
                    <a16:rowId xmlns:a16="http://schemas.microsoft.com/office/drawing/2014/main" val="84918315"/>
                  </a:ext>
                </a:extLst>
              </a:tr>
              <a:tr h="329277">
                <a:tc>
                  <a:txBody>
                    <a:bodyPr/>
                    <a:lstStyle/>
                    <a:p>
                      <a:r>
                        <a:rPr lang="en-US" sz="1200" dirty="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dirty="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p:bldP spid="4" grpId="1"/>
      <p:bldP spid="5"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56018"/>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3669" y="2156018"/>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400" dirty="0">
                <a:solidFill>
                  <a:srgbClr val="FFFFFF"/>
                </a:solidFill>
                <a:latin typeface="Segoe UI"/>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Title 3">
            <a:extLst>
              <a:ext uri="{FF2B5EF4-FFF2-40B4-BE49-F238E27FC236}">
                <a16:creationId xmlns:a16="http://schemas.microsoft.com/office/drawing/2014/main" id="{3D07D918-9619-7EFE-7330-D6588692AF17}"/>
              </a:ext>
            </a:extLst>
          </p:cNvPr>
          <p:cNvSpPr>
            <a:spLocks noGrp="1"/>
          </p:cNvSpPr>
          <p:nvPr>
            <p:ph type="title"/>
          </p:nvPr>
        </p:nvSpPr>
        <p:spPr>
          <a:xfrm>
            <a:off x="838200" y="-57387"/>
            <a:ext cx="10515600" cy="1325563"/>
          </a:xfrm>
        </p:spPr>
        <p:txBody>
          <a:bodyPr>
            <a:normAutofit fontScale="90000"/>
          </a:bodyPr>
          <a:lstStyle/>
          <a:p>
            <a:r>
              <a:rPr lang="en-US" dirty="0"/>
              <a:t>Kubernetes Deployment in Action</a:t>
            </a:r>
          </a:p>
        </p:txBody>
      </p:sp>
    </p:spTree>
    <p:extLst>
      <p:ext uri="{BB962C8B-B14F-4D97-AF65-F5344CB8AC3E}">
        <p14:creationId xmlns:p14="http://schemas.microsoft.com/office/powerpoint/2010/main" val="323016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35" grpId="0" animBg="1"/>
      <p:bldP spid="35" grpId="1"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49824" y="2147809"/>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69458" y="2144868"/>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dirty="0">
                <a:solidFill>
                  <a:srgbClr val="FFFFFF"/>
                </a:solidFill>
                <a:latin typeface="Segoe UI"/>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4972333" y="2840186"/>
            <a:ext cx="2318398" cy="2087592"/>
          </a:xfrm>
          <a:prstGeom prst="mathMultiply">
            <a:avLst>
              <a:gd name="adj1" fmla="val 14429"/>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6B23CC5C-5B8F-48FC-A753-BB63484AF420}"/>
              </a:ext>
            </a:extLst>
          </p:cNvPr>
          <p:cNvSpPr/>
          <p:nvPr/>
        </p:nvSpPr>
        <p:spPr bwMode="auto">
          <a:xfrm>
            <a:off x="5519981" y="4816006"/>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F5AB4B1-99DF-A764-C5C7-204E997E98D9}"/>
              </a:ext>
            </a:extLst>
          </p:cNvPr>
          <p:cNvSpPr>
            <a:spLocks noGrp="1"/>
          </p:cNvSpPr>
          <p:nvPr>
            <p:ph type="title"/>
          </p:nvPr>
        </p:nvSpPr>
        <p:spPr>
          <a:xfrm>
            <a:off x="344992" y="-45797"/>
            <a:ext cx="11502015" cy="1325563"/>
          </a:xfrm>
        </p:spPr>
        <p:txBody>
          <a:bodyPr>
            <a:noAutofit/>
          </a:bodyPr>
          <a:lstStyle/>
          <a:p>
            <a:r>
              <a:rPr lang="en-US" sz="4000" dirty="0"/>
              <a:t>Kubernetes Desired State In Action – Example 1</a:t>
            </a:r>
          </a:p>
        </p:txBody>
      </p:sp>
    </p:spTree>
    <p:extLst>
      <p:ext uri="{BB962C8B-B14F-4D97-AF65-F5344CB8AC3E}">
        <p14:creationId xmlns:p14="http://schemas.microsoft.com/office/powerpoint/2010/main" val="32683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36"/>
                                        </p:tgtEl>
                                        <p:attrNameLst>
                                          <p:attrName>ppt_w</p:attrName>
                                        </p:attrNameLst>
                                      </p:cBhvr>
                                      <p:tavLst>
                                        <p:tav tm="0">
                                          <p:val>
                                            <p:strVal val="ppt_w"/>
                                          </p:val>
                                        </p:tav>
                                        <p:tav tm="100000">
                                          <p:val>
                                            <p:fltVal val="0"/>
                                          </p:val>
                                        </p:tav>
                                      </p:tavLst>
                                    </p:anim>
                                    <p:anim calcmode="lin" valueType="num">
                                      <p:cBhvr>
                                        <p:cTn id="20" dur="1000"/>
                                        <p:tgtEl>
                                          <p:spTgt spid="36"/>
                                        </p:tgtEl>
                                        <p:attrNameLst>
                                          <p:attrName>ppt_h</p:attrName>
                                        </p:attrNameLst>
                                      </p:cBhvr>
                                      <p:tavLst>
                                        <p:tav tm="0">
                                          <p:val>
                                            <p:strVal val="ppt_h"/>
                                          </p:val>
                                        </p:tav>
                                        <p:tav tm="100000">
                                          <p:val>
                                            <p:fltVal val="0"/>
                                          </p:val>
                                        </p:tav>
                                      </p:tavLst>
                                    </p:anim>
                                    <p:anim calcmode="lin" valueType="num">
                                      <p:cBhvr>
                                        <p:cTn id="21" dur="1000"/>
                                        <p:tgtEl>
                                          <p:spTgt spid="36"/>
                                        </p:tgtEl>
                                        <p:attrNameLst>
                                          <p:attrName>style.rotation</p:attrName>
                                        </p:attrNameLst>
                                      </p:cBhvr>
                                      <p:tavLst>
                                        <p:tav tm="0">
                                          <p:val>
                                            <p:fltVal val="0"/>
                                          </p:val>
                                        </p:tav>
                                        <p:tav tm="100000">
                                          <p:val>
                                            <p:fltVal val="90"/>
                                          </p:val>
                                        </p:tav>
                                      </p:tavLst>
                                    </p:anim>
                                    <p:animEffect transition="out" filter="fade">
                                      <p:cBhvr>
                                        <p:cTn id="22" dur="1000"/>
                                        <p:tgtEl>
                                          <p:spTgt spid="36"/>
                                        </p:tgtEl>
                                      </p:cBhvr>
                                    </p:animEffect>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0" nodeType="clickEffect">
                                  <p:stCondLst>
                                    <p:cond delay="0"/>
                                  </p:stCondLst>
                                  <p:childTnLst>
                                    <p:animScale>
                                      <p:cBhvr>
                                        <p:cTn id="27" dur="2000" fill="hold"/>
                                        <p:tgtEl>
                                          <p:spTgt spid="35"/>
                                        </p:tgtEl>
                                      </p:cBhvr>
                                      <p:by x="150000" y="150000"/>
                                    </p:animScale>
                                  </p:childTnLst>
                                </p:cTn>
                              </p:par>
                            </p:childTnLst>
                          </p:cTn>
                        </p:par>
                        <p:par>
                          <p:cTn id="28" fill="hold">
                            <p:stCondLst>
                              <p:cond delay="2000"/>
                            </p:stCondLst>
                            <p:childTnLst>
                              <p:par>
                                <p:cTn id="29" presetID="26" presetClass="emph" presetSubtype="0" fill="hold" grpId="1" nodeType="after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3000"/>
                            </p:stCondLst>
                            <p:childTnLst>
                              <p:par>
                                <p:cTn id="37" presetID="10" presetClass="exit" presetSubtype="0" fill="hold" grpId="2" nodeType="after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5" grpId="1" animBg="1"/>
      <p:bldP spid="4" grpId="0" animBg="1"/>
      <p:bldP spid="4" grpId="1" animBg="1"/>
      <p:bldP spid="4" grpId="2"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54110" y="2165280"/>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65172" y="2165280"/>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dirty="0">
                <a:solidFill>
                  <a:srgbClr val="FFFFFF"/>
                </a:solidFill>
                <a:latin typeface="Segoe UI"/>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3526984" y="648696"/>
            <a:ext cx="5388795" cy="6511758"/>
          </a:xfrm>
          <a:prstGeom prst="mathMultiply">
            <a:avLst>
              <a:gd name="adj1" fmla="val 14429"/>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01198C4-AAFE-4772-ABDE-3F35EA0A5DBD}"/>
              </a:ext>
            </a:extLst>
          </p:cNvPr>
          <p:cNvSpPr/>
          <p:nvPr/>
        </p:nvSpPr>
        <p:spPr bwMode="auto">
          <a:xfrm>
            <a:off x="9246528" y="4742741"/>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305AB95E-1252-4A8E-2E04-6C7634BB7579}"/>
              </a:ext>
            </a:extLst>
          </p:cNvPr>
          <p:cNvSpPr>
            <a:spLocks noGrp="1"/>
          </p:cNvSpPr>
          <p:nvPr>
            <p:ph type="title"/>
          </p:nvPr>
        </p:nvSpPr>
        <p:spPr>
          <a:xfrm>
            <a:off x="356355" y="-35071"/>
            <a:ext cx="11570974" cy="1325563"/>
          </a:xfrm>
        </p:spPr>
        <p:txBody>
          <a:bodyPr>
            <a:noAutofit/>
          </a:bodyPr>
          <a:lstStyle/>
          <a:p>
            <a:r>
              <a:rPr lang="en-US" sz="4000" dirty="0"/>
              <a:t>Kubernetes Desired State In Action – Example 2</a:t>
            </a:r>
          </a:p>
        </p:txBody>
      </p:sp>
    </p:spTree>
    <p:extLst>
      <p:ext uri="{BB962C8B-B14F-4D97-AF65-F5344CB8AC3E}">
        <p14:creationId xmlns:p14="http://schemas.microsoft.com/office/powerpoint/2010/main" val="138570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2"/>
                                        </p:tgtEl>
                                        <p:attrNameLst>
                                          <p:attrName>ppt_w</p:attrName>
                                        </p:attrNameLst>
                                      </p:cBhvr>
                                      <p:tavLst>
                                        <p:tav tm="0">
                                          <p:val>
                                            <p:strVal val="ppt_w"/>
                                          </p:val>
                                        </p:tav>
                                        <p:tav tm="100000">
                                          <p:val>
                                            <p:fltVal val="0"/>
                                          </p:val>
                                        </p:tav>
                                      </p:tavLst>
                                    </p:anim>
                                    <p:anim calcmode="lin" valueType="num">
                                      <p:cBhvr>
                                        <p:cTn id="20" dur="1000"/>
                                        <p:tgtEl>
                                          <p:spTgt spid="2"/>
                                        </p:tgtEl>
                                        <p:attrNameLst>
                                          <p:attrName>ppt_h</p:attrName>
                                        </p:attrNameLst>
                                      </p:cBhvr>
                                      <p:tavLst>
                                        <p:tav tm="0">
                                          <p:val>
                                            <p:strVal val="ppt_h"/>
                                          </p:val>
                                        </p:tav>
                                        <p:tav tm="100000">
                                          <p:val>
                                            <p:fltVal val="0"/>
                                          </p:val>
                                        </p:tav>
                                      </p:tavLst>
                                    </p:anim>
                                    <p:anim calcmode="lin" valueType="num">
                                      <p:cBhvr>
                                        <p:cTn id="21" dur="1000"/>
                                        <p:tgtEl>
                                          <p:spTgt spid="2"/>
                                        </p:tgtEl>
                                        <p:attrNameLst>
                                          <p:attrName>style.rotation</p:attrName>
                                        </p:attrNameLst>
                                      </p:cBhvr>
                                      <p:tavLst>
                                        <p:tav tm="0">
                                          <p:val>
                                            <p:fltVal val="0"/>
                                          </p:val>
                                        </p:tav>
                                        <p:tav tm="100000">
                                          <p:val>
                                            <p:fltVal val="90"/>
                                          </p:val>
                                        </p:tav>
                                      </p:tavLst>
                                    </p:anim>
                                    <p:animEffect transition="out" filter="fade">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par>
                                <p:cTn id="24" presetID="31" presetClass="exit" presetSubtype="0" fill="hold" grpId="0" nodeType="withEffect">
                                  <p:stCondLst>
                                    <p:cond delay="0"/>
                                  </p:stCondLst>
                                  <p:childTnLst>
                                    <p:anim calcmode="lin" valueType="num">
                                      <p:cBhvr>
                                        <p:cTn id="25" dur="1000"/>
                                        <p:tgtEl>
                                          <p:spTgt spid="5"/>
                                        </p:tgtEl>
                                        <p:attrNameLst>
                                          <p:attrName>ppt_w</p:attrName>
                                        </p:attrNameLst>
                                      </p:cBhvr>
                                      <p:tavLst>
                                        <p:tav tm="0">
                                          <p:val>
                                            <p:strVal val="ppt_w"/>
                                          </p:val>
                                        </p:tav>
                                        <p:tav tm="100000">
                                          <p:val>
                                            <p:fltVal val="0"/>
                                          </p:val>
                                        </p:tav>
                                      </p:tavLst>
                                    </p:anim>
                                    <p:anim calcmode="lin" valueType="num">
                                      <p:cBhvr>
                                        <p:cTn id="26" dur="1000"/>
                                        <p:tgtEl>
                                          <p:spTgt spid="5"/>
                                        </p:tgtEl>
                                        <p:attrNameLst>
                                          <p:attrName>ppt_h</p:attrName>
                                        </p:attrNameLst>
                                      </p:cBhvr>
                                      <p:tavLst>
                                        <p:tav tm="0">
                                          <p:val>
                                            <p:strVal val="ppt_h"/>
                                          </p:val>
                                        </p:tav>
                                        <p:tav tm="100000">
                                          <p:val>
                                            <p:fltVal val="0"/>
                                          </p:val>
                                        </p:tav>
                                      </p:tavLst>
                                    </p:anim>
                                    <p:anim calcmode="lin" valueType="num">
                                      <p:cBhvr>
                                        <p:cTn id="27" dur="1000"/>
                                        <p:tgtEl>
                                          <p:spTgt spid="5"/>
                                        </p:tgtEl>
                                        <p:attrNameLst>
                                          <p:attrName>style.rotation</p:attrName>
                                        </p:attrNameLst>
                                      </p:cBhvr>
                                      <p:tavLst>
                                        <p:tav tm="0">
                                          <p:val>
                                            <p:fltVal val="0"/>
                                          </p:val>
                                        </p:tav>
                                        <p:tav tm="100000">
                                          <p:val>
                                            <p:fltVal val="90"/>
                                          </p:val>
                                        </p:tav>
                                      </p:tavLst>
                                    </p:anim>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par>
                                <p:cTn id="30" presetID="31" presetClass="exit" presetSubtype="0" fill="hold" grpId="0" nodeType="withEffect">
                                  <p:stCondLst>
                                    <p:cond delay="0"/>
                                  </p:stCondLst>
                                  <p:childTnLst>
                                    <p:anim calcmode="lin" valueType="num">
                                      <p:cBhvr>
                                        <p:cTn id="31" dur="1000"/>
                                        <p:tgtEl>
                                          <p:spTgt spid="84"/>
                                        </p:tgtEl>
                                        <p:attrNameLst>
                                          <p:attrName>ppt_w</p:attrName>
                                        </p:attrNameLst>
                                      </p:cBhvr>
                                      <p:tavLst>
                                        <p:tav tm="0">
                                          <p:val>
                                            <p:strVal val="ppt_w"/>
                                          </p:val>
                                        </p:tav>
                                        <p:tav tm="100000">
                                          <p:val>
                                            <p:fltVal val="0"/>
                                          </p:val>
                                        </p:tav>
                                      </p:tavLst>
                                    </p:anim>
                                    <p:anim calcmode="lin" valueType="num">
                                      <p:cBhvr>
                                        <p:cTn id="32" dur="1000"/>
                                        <p:tgtEl>
                                          <p:spTgt spid="84"/>
                                        </p:tgtEl>
                                        <p:attrNameLst>
                                          <p:attrName>ppt_h</p:attrName>
                                        </p:attrNameLst>
                                      </p:cBhvr>
                                      <p:tavLst>
                                        <p:tav tm="0">
                                          <p:val>
                                            <p:strVal val="ppt_h"/>
                                          </p:val>
                                        </p:tav>
                                        <p:tav tm="100000">
                                          <p:val>
                                            <p:fltVal val="0"/>
                                          </p:val>
                                        </p:tav>
                                      </p:tavLst>
                                    </p:anim>
                                    <p:anim calcmode="lin" valueType="num">
                                      <p:cBhvr>
                                        <p:cTn id="33" dur="1000"/>
                                        <p:tgtEl>
                                          <p:spTgt spid="84"/>
                                        </p:tgtEl>
                                        <p:attrNameLst>
                                          <p:attrName>style.rotation</p:attrName>
                                        </p:attrNameLst>
                                      </p:cBhvr>
                                      <p:tavLst>
                                        <p:tav tm="0">
                                          <p:val>
                                            <p:fltVal val="0"/>
                                          </p:val>
                                        </p:tav>
                                        <p:tav tm="100000">
                                          <p:val>
                                            <p:fltVal val="90"/>
                                          </p:val>
                                        </p:tav>
                                      </p:tavLst>
                                    </p:anim>
                                    <p:animEffect transition="out" filter="fade">
                                      <p:cBhvr>
                                        <p:cTn id="34" dur="1000"/>
                                        <p:tgtEl>
                                          <p:spTgt spid="84"/>
                                        </p:tgtEl>
                                      </p:cBhvr>
                                    </p:animEffect>
                                    <p:set>
                                      <p:cBhvr>
                                        <p:cTn id="35" dur="1" fill="hold">
                                          <p:stCondLst>
                                            <p:cond delay="999"/>
                                          </p:stCondLst>
                                        </p:cTn>
                                        <p:tgtEl>
                                          <p:spTgt spid="84"/>
                                        </p:tgtEl>
                                        <p:attrNameLst>
                                          <p:attrName>style.visibility</p:attrName>
                                        </p:attrNameLst>
                                      </p:cBhvr>
                                      <p:to>
                                        <p:strVal val="hidden"/>
                                      </p:to>
                                    </p:set>
                                  </p:childTnLst>
                                </p:cTn>
                              </p:par>
                              <p:par>
                                <p:cTn id="36" presetID="31" presetClass="exit" presetSubtype="0" fill="hold" grpId="0" nodeType="withEffect">
                                  <p:stCondLst>
                                    <p:cond delay="0"/>
                                  </p:stCondLst>
                                  <p:childTnLst>
                                    <p:anim calcmode="lin" valueType="num">
                                      <p:cBhvr>
                                        <p:cTn id="37" dur="1000"/>
                                        <p:tgtEl>
                                          <p:spTgt spid="85"/>
                                        </p:tgtEl>
                                        <p:attrNameLst>
                                          <p:attrName>ppt_w</p:attrName>
                                        </p:attrNameLst>
                                      </p:cBhvr>
                                      <p:tavLst>
                                        <p:tav tm="0">
                                          <p:val>
                                            <p:strVal val="ppt_w"/>
                                          </p:val>
                                        </p:tav>
                                        <p:tav tm="100000">
                                          <p:val>
                                            <p:fltVal val="0"/>
                                          </p:val>
                                        </p:tav>
                                      </p:tavLst>
                                    </p:anim>
                                    <p:anim calcmode="lin" valueType="num">
                                      <p:cBhvr>
                                        <p:cTn id="38" dur="1000"/>
                                        <p:tgtEl>
                                          <p:spTgt spid="85"/>
                                        </p:tgtEl>
                                        <p:attrNameLst>
                                          <p:attrName>ppt_h</p:attrName>
                                        </p:attrNameLst>
                                      </p:cBhvr>
                                      <p:tavLst>
                                        <p:tav tm="0">
                                          <p:val>
                                            <p:strVal val="ppt_h"/>
                                          </p:val>
                                        </p:tav>
                                        <p:tav tm="100000">
                                          <p:val>
                                            <p:fltVal val="0"/>
                                          </p:val>
                                        </p:tav>
                                      </p:tavLst>
                                    </p:anim>
                                    <p:anim calcmode="lin" valueType="num">
                                      <p:cBhvr>
                                        <p:cTn id="39" dur="1000"/>
                                        <p:tgtEl>
                                          <p:spTgt spid="85"/>
                                        </p:tgtEl>
                                        <p:attrNameLst>
                                          <p:attrName>style.rotation</p:attrName>
                                        </p:attrNameLst>
                                      </p:cBhvr>
                                      <p:tavLst>
                                        <p:tav tm="0">
                                          <p:val>
                                            <p:fltVal val="0"/>
                                          </p:val>
                                        </p:tav>
                                        <p:tav tm="100000">
                                          <p:val>
                                            <p:fltVal val="90"/>
                                          </p:val>
                                        </p:tav>
                                      </p:tavLst>
                                    </p:anim>
                                    <p:animEffect transition="out" filter="fade">
                                      <p:cBhvr>
                                        <p:cTn id="40" dur="1000"/>
                                        <p:tgtEl>
                                          <p:spTgt spid="85"/>
                                        </p:tgtEl>
                                      </p:cBhvr>
                                    </p:animEffect>
                                    <p:set>
                                      <p:cBhvr>
                                        <p:cTn id="41" dur="1" fill="hold">
                                          <p:stCondLst>
                                            <p:cond delay="999"/>
                                          </p:stCondLst>
                                        </p:cTn>
                                        <p:tgtEl>
                                          <p:spTgt spid="85"/>
                                        </p:tgtEl>
                                        <p:attrNameLst>
                                          <p:attrName>style.visibility</p:attrName>
                                        </p:attrNameLst>
                                      </p:cBhvr>
                                      <p:to>
                                        <p:strVal val="hidden"/>
                                      </p:to>
                                    </p:set>
                                  </p:childTnLst>
                                </p:cTn>
                              </p:par>
                              <p:par>
                                <p:cTn id="42" presetID="31" presetClass="exit" presetSubtype="0" fill="hold" grpId="0" nodeType="withEffect">
                                  <p:stCondLst>
                                    <p:cond delay="0"/>
                                  </p:stCondLst>
                                  <p:childTnLst>
                                    <p:anim calcmode="lin" valueType="num">
                                      <p:cBhvr>
                                        <p:cTn id="43" dur="1000"/>
                                        <p:tgtEl>
                                          <p:spTgt spid="86"/>
                                        </p:tgtEl>
                                        <p:attrNameLst>
                                          <p:attrName>ppt_w</p:attrName>
                                        </p:attrNameLst>
                                      </p:cBhvr>
                                      <p:tavLst>
                                        <p:tav tm="0">
                                          <p:val>
                                            <p:strVal val="ppt_w"/>
                                          </p:val>
                                        </p:tav>
                                        <p:tav tm="100000">
                                          <p:val>
                                            <p:fltVal val="0"/>
                                          </p:val>
                                        </p:tav>
                                      </p:tavLst>
                                    </p:anim>
                                    <p:anim calcmode="lin" valueType="num">
                                      <p:cBhvr>
                                        <p:cTn id="44" dur="1000"/>
                                        <p:tgtEl>
                                          <p:spTgt spid="86"/>
                                        </p:tgtEl>
                                        <p:attrNameLst>
                                          <p:attrName>ppt_h</p:attrName>
                                        </p:attrNameLst>
                                      </p:cBhvr>
                                      <p:tavLst>
                                        <p:tav tm="0">
                                          <p:val>
                                            <p:strVal val="ppt_h"/>
                                          </p:val>
                                        </p:tav>
                                        <p:tav tm="100000">
                                          <p:val>
                                            <p:fltVal val="0"/>
                                          </p:val>
                                        </p:tav>
                                      </p:tavLst>
                                    </p:anim>
                                    <p:anim calcmode="lin" valueType="num">
                                      <p:cBhvr>
                                        <p:cTn id="45" dur="1000"/>
                                        <p:tgtEl>
                                          <p:spTgt spid="86"/>
                                        </p:tgtEl>
                                        <p:attrNameLst>
                                          <p:attrName>style.rotation</p:attrName>
                                        </p:attrNameLst>
                                      </p:cBhvr>
                                      <p:tavLst>
                                        <p:tav tm="0">
                                          <p:val>
                                            <p:fltVal val="0"/>
                                          </p:val>
                                        </p:tav>
                                        <p:tav tm="100000">
                                          <p:val>
                                            <p:fltVal val="90"/>
                                          </p:val>
                                        </p:tav>
                                      </p:tavLst>
                                    </p:anim>
                                    <p:animEffect transition="out" filter="fade">
                                      <p:cBhvr>
                                        <p:cTn id="46" dur="1000"/>
                                        <p:tgtEl>
                                          <p:spTgt spid="86"/>
                                        </p:tgtEl>
                                      </p:cBhvr>
                                    </p:animEffect>
                                    <p:set>
                                      <p:cBhvr>
                                        <p:cTn id="47" dur="1" fill="hold">
                                          <p:stCondLst>
                                            <p:cond delay="999"/>
                                          </p:stCondLst>
                                        </p:cTn>
                                        <p:tgtEl>
                                          <p:spTgt spid="86"/>
                                        </p:tgtEl>
                                        <p:attrNameLst>
                                          <p:attrName>style.visibility</p:attrName>
                                        </p:attrNameLst>
                                      </p:cBhvr>
                                      <p:to>
                                        <p:strVal val="hidden"/>
                                      </p:to>
                                    </p:set>
                                  </p:childTnLst>
                                </p:cTn>
                              </p:par>
                              <p:par>
                                <p:cTn id="48" presetID="31" presetClass="exit" presetSubtype="0" fill="hold" grpId="0" nodeType="withEffect">
                                  <p:stCondLst>
                                    <p:cond delay="0"/>
                                  </p:stCondLst>
                                  <p:childTnLst>
                                    <p:anim calcmode="lin" valueType="num">
                                      <p:cBhvr>
                                        <p:cTn id="49" dur="1000"/>
                                        <p:tgtEl>
                                          <p:spTgt spid="11"/>
                                        </p:tgtEl>
                                        <p:attrNameLst>
                                          <p:attrName>ppt_w</p:attrName>
                                        </p:attrNameLst>
                                      </p:cBhvr>
                                      <p:tavLst>
                                        <p:tav tm="0">
                                          <p:val>
                                            <p:strVal val="ppt_w"/>
                                          </p:val>
                                        </p:tav>
                                        <p:tav tm="100000">
                                          <p:val>
                                            <p:fltVal val="0"/>
                                          </p:val>
                                        </p:tav>
                                      </p:tavLst>
                                    </p:anim>
                                    <p:anim calcmode="lin" valueType="num">
                                      <p:cBhvr>
                                        <p:cTn id="50" dur="1000"/>
                                        <p:tgtEl>
                                          <p:spTgt spid="11"/>
                                        </p:tgtEl>
                                        <p:attrNameLst>
                                          <p:attrName>ppt_h</p:attrName>
                                        </p:attrNameLst>
                                      </p:cBhvr>
                                      <p:tavLst>
                                        <p:tav tm="0">
                                          <p:val>
                                            <p:strVal val="ppt_h"/>
                                          </p:val>
                                        </p:tav>
                                        <p:tav tm="100000">
                                          <p:val>
                                            <p:fltVal val="0"/>
                                          </p:val>
                                        </p:tav>
                                      </p:tavLst>
                                    </p:anim>
                                    <p:anim calcmode="lin" valueType="num">
                                      <p:cBhvr>
                                        <p:cTn id="51" dur="1000"/>
                                        <p:tgtEl>
                                          <p:spTgt spid="11"/>
                                        </p:tgtEl>
                                        <p:attrNameLst>
                                          <p:attrName>style.rotation</p:attrName>
                                        </p:attrNameLst>
                                      </p:cBhvr>
                                      <p:tavLst>
                                        <p:tav tm="0">
                                          <p:val>
                                            <p:fltVal val="0"/>
                                          </p:val>
                                        </p:tav>
                                        <p:tav tm="100000">
                                          <p:val>
                                            <p:fltVal val="90"/>
                                          </p:val>
                                        </p:tav>
                                      </p:tavLst>
                                    </p:anim>
                                    <p:animEffect transition="out" filter="fade">
                                      <p:cBhvr>
                                        <p:cTn id="52" dur="1000"/>
                                        <p:tgtEl>
                                          <p:spTgt spid="11"/>
                                        </p:tgtEl>
                                      </p:cBhvr>
                                    </p:animEffect>
                                    <p:set>
                                      <p:cBhvr>
                                        <p:cTn id="53" dur="1" fill="hold">
                                          <p:stCondLst>
                                            <p:cond delay="999"/>
                                          </p:stCondLst>
                                        </p:cTn>
                                        <p:tgtEl>
                                          <p:spTgt spid="11"/>
                                        </p:tgtEl>
                                        <p:attrNameLst>
                                          <p:attrName>style.visibility</p:attrName>
                                        </p:attrNameLst>
                                      </p:cBhvr>
                                      <p:to>
                                        <p:strVal val="hidden"/>
                                      </p:to>
                                    </p:set>
                                  </p:childTnLst>
                                </p:cTn>
                              </p:par>
                              <p:par>
                                <p:cTn id="54" presetID="31" presetClass="exit" presetSubtype="0" fill="hold" grpId="0" nodeType="withEffect">
                                  <p:stCondLst>
                                    <p:cond delay="0"/>
                                  </p:stCondLst>
                                  <p:childTnLst>
                                    <p:anim calcmode="lin" valueType="num">
                                      <p:cBhvr>
                                        <p:cTn id="55" dur="1000"/>
                                        <p:tgtEl>
                                          <p:spTgt spid="36"/>
                                        </p:tgtEl>
                                        <p:attrNameLst>
                                          <p:attrName>ppt_w</p:attrName>
                                        </p:attrNameLst>
                                      </p:cBhvr>
                                      <p:tavLst>
                                        <p:tav tm="0">
                                          <p:val>
                                            <p:strVal val="ppt_w"/>
                                          </p:val>
                                        </p:tav>
                                        <p:tav tm="100000">
                                          <p:val>
                                            <p:fltVal val="0"/>
                                          </p:val>
                                        </p:tav>
                                      </p:tavLst>
                                    </p:anim>
                                    <p:anim calcmode="lin" valueType="num">
                                      <p:cBhvr>
                                        <p:cTn id="56" dur="1000"/>
                                        <p:tgtEl>
                                          <p:spTgt spid="36"/>
                                        </p:tgtEl>
                                        <p:attrNameLst>
                                          <p:attrName>ppt_h</p:attrName>
                                        </p:attrNameLst>
                                      </p:cBhvr>
                                      <p:tavLst>
                                        <p:tav tm="0">
                                          <p:val>
                                            <p:strVal val="ppt_h"/>
                                          </p:val>
                                        </p:tav>
                                        <p:tav tm="100000">
                                          <p:val>
                                            <p:fltVal val="0"/>
                                          </p:val>
                                        </p:tav>
                                      </p:tavLst>
                                    </p:anim>
                                    <p:anim calcmode="lin" valueType="num">
                                      <p:cBhvr>
                                        <p:cTn id="57" dur="1000"/>
                                        <p:tgtEl>
                                          <p:spTgt spid="36"/>
                                        </p:tgtEl>
                                        <p:attrNameLst>
                                          <p:attrName>style.rotation</p:attrName>
                                        </p:attrNameLst>
                                      </p:cBhvr>
                                      <p:tavLst>
                                        <p:tav tm="0">
                                          <p:val>
                                            <p:fltVal val="0"/>
                                          </p:val>
                                        </p:tav>
                                        <p:tav tm="100000">
                                          <p:val>
                                            <p:fltVal val="90"/>
                                          </p:val>
                                        </p:tav>
                                      </p:tavLst>
                                    </p:anim>
                                    <p:animEffect transition="out" filter="fade">
                                      <p:cBhvr>
                                        <p:cTn id="58" dur="1000"/>
                                        <p:tgtEl>
                                          <p:spTgt spid="36"/>
                                        </p:tgtEl>
                                      </p:cBhvr>
                                    </p:animEffect>
                                    <p:set>
                                      <p:cBhvr>
                                        <p:cTn id="59" dur="1" fill="hold">
                                          <p:stCondLst>
                                            <p:cond delay="999"/>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mph" presetSubtype="0" fill="hold" grpId="0" nodeType="clickEffect">
                                  <p:stCondLst>
                                    <p:cond delay="0"/>
                                  </p:stCondLst>
                                  <p:childTnLst>
                                    <p:animScale>
                                      <p:cBhvr>
                                        <p:cTn id="63" dur="2000" fill="hold"/>
                                        <p:tgtEl>
                                          <p:spTgt spid="35"/>
                                        </p:tgtEl>
                                      </p:cBhvr>
                                      <p:by x="150000" y="150000"/>
                                    </p:animScale>
                                  </p:childTnLst>
                                </p:cTn>
                              </p:par>
                            </p:childTnLst>
                          </p:cTn>
                        </p:par>
                        <p:par>
                          <p:cTn id="64" fill="hold">
                            <p:stCondLst>
                              <p:cond delay="2000"/>
                            </p:stCondLst>
                            <p:childTnLst>
                              <p:par>
                                <p:cTn id="65" presetID="26" presetClass="emph" presetSubtype="0" fill="hold" grpId="1" nodeType="afterEffect">
                                  <p:stCondLst>
                                    <p:cond delay="0"/>
                                  </p:stCondLst>
                                  <p:childTnLst>
                                    <p:animEffect transition="out" filter="fade">
                                      <p:cBhvr>
                                        <p:cTn id="66" dur="500" tmFilter="0, 0; .2, .5; .8, .5; 1, 0"/>
                                        <p:tgtEl>
                                          <p:spTgt spid="35"/>
                                        </p:tgtEl>
                                      </p:cBhvr>
                                    </p:animEffect>
                                    <p:animScale>
                                      <p:cBhvr>
                                        <p:cTn id="67" dur="250" autoRev="1" fill="hold"/>
                                        <p:tgtEl>
                                          <p:spTgt spid="35"/>
                                        </p:tgtEl>
                                      </p:cBhvr>
                                      <p:by x="105000" y="105000"/>
                                    </p:animScale>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31" presetClass="exit" presetSubtype="0" fill="hold" grpId="2" nodeType="afterEffect">
                                  <p:stCondLst>
                                    <p:cond delay="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4" grpId="0" animBg="1"/>
      <p:bldP spid="85" grpId="0" animBg="1"/>
      <p:bldP spid="86" grpId="0" animBg="1"/>
      <p:bldP spid="11" grpId="0" animBg="1"/>
      <p:bldP spid="36" grpId="0" animBg="1"/>
      <p:bldP spid="35" grpId="0" animBg="1"/>
      <p:bldP spid="35" grpId="1" animBg="1"/>
      <p:bldP spid="4" grpId="0" animBg="1"/>
      <p:bldP spid="4" grpId="1" animBg="1"/>
      <p:bldP spid="4" grpId="2" animBg="1"/>
      <p:bldP spid="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1" i="0" u="none" strike="noStrike" kern="1200" cap="none" spc="0" normalizeH="0" baseline="0" noProof="0" dirty="0">
                <a:ln>
                  <a:noFill/>
                </a:ln>
                <a:solidFill>
                  <a:srgbClr val="002060"/>
                </a:solidFill>
                <a:effectLst/>
                <a:uLnTx/>
                <a:uFillTx/>
                <a:latin typeface="Segoe UI" panose="020B0502040204020203" pitchFamily="34" charset="0"/>
                <a:ea typeface="Segoe UI Historic" panose="020B0502040204020203" pitchFamily="34" charset="0"/>
                <a:cs typeface="Segoe UI"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1" i="0" u="none" strike="noStrike" kern="1200" cap="none" spc="0" normalizeH="0" baseline="0" noProof="0" dirty="0">
                <a:ln>
                  <a:noFill/>
                </a:ln>
                <a:solidFill>
                  <a:srgbClr val="7030A0"/>
                </a:solidFill>
                <a:effectLst/>
                <a:uLnTx/>
                <a:uFillTx/>
                <a:latin typeface="Segoe UI" panose="020B0502040204020203" pitchFamily="34" charset="0"/>
                <a:ea typeface="Segoe UI Historic" panose="020B0502040204020203" pitchFamily="34" charset="0"/>
                <a:cs typeface="Segoe UI" panose="020B0502040204020203" pitchFamily="34" charset="0"/>
              </a:rPr>
              <a:t>Metadata that describes how to reach the pods</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Yet More Metadata!</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nvGraphicFramePr>
        <p:xfrm>
          <a:off x="1737841" y="3260076"/>
          <a:ext cx="3076064" cy="2091114"/>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4" grpId="0"/>
      <p:bldP spid="4" grpId="1"/>
      <p:bldP spid="2" grpId="0" animBg="1"/>
      <p:bldP spid="17" grpId="0" animBg="1"/>
      <p:bldP spid="18"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44498" y="2167644"/>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55560" y="2167644"/>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B6BE4BC5-7232-4854-BDFD-E0ABE75A909F}"/>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dirty="0">
                <a:solidFill>
                  <a:srgbClr val="FFFFFF"/>
                </a:solidFill>
                <a:latin typeface="Segoe UI"/>
              </a:rPr>
              <a:t>Control Plane</a:t>
            </a:r>
          </a:p>
        </p:txBody>
      </p:sp>
      <p:sp>
        <p:nvSpPr>
          <p:cNvPr id="35" name="Rectangle 34">
            <a:extLst>
              <a:ext uri="{FF2B5EF4-FFF2-40B4-BE49-F238E27FC236}">
                <a16:creationId xmlns:a16="http://schemas.microsoft.com/office/drawing/2014/main" id="{2CC083C1-D601-4910-BD73-B348AAFB3D75}"/>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7" name="Scroll: Vertical 36">
            <a:extLst>
              <a:ext uri="{FF2B5EF4-FFF2-40B4-BE49-F238E27FC236}">
                <a16:creationId xmlns:a16="http://schemas.microsoft.com/office/drawing/2014/main" id="{34D97654-0323-4F24-A096-F7B5E124639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23" name="Scroll: Vertical 22">
            <a:extLst>
              <a:ext uri="{FF2B5EF4-FFF2-40B4-BE49-F238E27FC236}">
                <a16:creationId xmlns:a16="http://schemas.microsoft.com/office/drawing/2014/main" id="{1FB1D6F2-F1E4-4538-A949-F5F28BC9FF7C}"/>
              </a:ext>
            </a:extLst>
          </p:cNvPr>
          <p:cNvSpPr/>
          <p:nvPr/>
        </p:nvSpPr>
        <p:spPr bwMode="auto">
          <a:xfrm>
            <a:off x="251223" y="4672232"/>
            <a:ext cx="1607870" cy="1750806"/>
          </a:xfrm>
          <a:prstGeom prst="verticalScroll">
            <a:avLst/>
          </a:prstGeom>
          <a:solidFill>
            <a:schemeClr val="tx1">
              <a:lumMod val="50000"/>
              <a:lumOff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p:txBody>
      </p:sp>
      <p:sp>
        <p:nvSpPr>
          <p:cNvPr id="6" name="Title 5">
            <a:extLst>
              <a:ext uri="{FF2B5EF4-FFF2-40B4-BE49-F238E27FC236}">
                <a16:creationId xmlns:a16="http://schemas.microsoft.com/office/drawing/2014/main" id="{7AED99EE-A80D-3BD8-3856-35341C32D83C}"/>
              </a:ext>
            </a:extLst>
          </p:cNvPr>
          <p:cNvSpPr>
            <a:spLocks noGrp="1"/>
          </p:cNvSpPr>
          <p:nvPr>
            <p:ph type="title"/>
          </p:nvPr>
        </p:nvSpPr>
        <p:spPr/>
        <p:txBody>
          <a:bodyPr>
            <a:noAutofit/>
          </a:bodyPr>
          <a:lstStyle/>
          <a:p>
            <a:r>
              <a:rPr lang="en-US" sz="4400" dirty="0"/>
              <a:t>Kubernetes Service Deployment In Action</a:t>
            </a:r>
          </a:p>
        </p:txBody>
      </p:sp>
      <p:sp>
        <p:nvSpPr>
          <p:cNvPr id="8" name="Text Placeholder 7">
            <a:extLst>
              <a:ext uri="{FF2B5EF4-FFF2-40B4-BE49-F238E27FC236}">
                <a16:creationId xmlns:a16="http://schemas.microsoft.com/office/drawing/2014/main" id="{159141AE-79F2-C1CA-07DF-F9AC8110F295}"/>
              </a:ext>
            </a:extLst>
          </p:cNvPr>
          <p:cNvSpPr>
            <a:spLocks noGrp="1"/>
          </p:cNvSpPr>
          <p:nvPr>
            <p:ph type="body" sz="quarter" idx="13"/>
          </p:nvPr>
        </p:nvSpPr>
        <p:spPr/>
        <p:txBody>
          <a:bodyPr/>
          <a:lstStyle/>
          <a:p>
            <a:r>
              <a:rPr lang="en-US" dirty="0"/>
              <a:t>Services</a:t>
            </a:r>
          </a:p>
        </p:txBody>
      </p:sp>
    </p:spTree>
    <p:extLst>
      <p:ext uri="{BB962C8B-B14F-4D97-AF65-F5344CB8AC3E}">
        <p14:creationId xmlns:p14="http://schemas.microsoft.com/office/powerpoint/2010/main" val="72428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00299 0.01365 L 0.0082 -0.42616 L 0.0082 -0.42593 " pathEditMode="relative" rAng="0" ptsTypes="AAA">
                                      <p:cBhvr>
                                        <p:cTn id="27" dur="2000" fill="hold"/>
                                        <p:tgtEl>
                                          <p:spTgt spid="23"/>
                                        </p:tgtEl>
                                        <p:attrNameLst>
                                          <p:attrName>ppt_x</p:attrName>
                                          <p:attrName>ppt_y</p:attrName>
                                        </p:attrNameLst>
                                      </p:cBhvr>
                                      <p:rCtr x="260" y="-21991"/>
                                    </p:animMotion>
                                  </p:childTnLst>
                                </p:cTn>
                              </p:par>
                            </p:childTnLst>
                          </p:cTn>
                        </p:par>
                        <p:par>
                          <p:cTn id="28" fill="hold">
                            <p:stCondLst>
                              <p:cond delay="2000"/>
                            </p:stCondLst>
                            <p:childTnLst>
                              <p:par>
                                <p:cTn id="29" presetID="10" presetClass="exit" presetSubtype="0" fill="hold" grpId="1"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4" grpId="0" animBg="1"/>
      <p:bldP spid="37" grpId="0" animBg="1"/>
      <p:bldP spid="37" grpId="1" animBg="1"/>
      <p:bldP spid="23" grpId="0" animBg="1"/>
      <p:bldP spid="23" grpId="1" animBg="1"/>
      <p:bldP spid="23" grpId="2"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49289" y="2169735"/>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60351" y="2169735"/>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1641719-12F7-4ECB-B081-FAFAAD2366B6}"/>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dirty="0">
                <a:solidFill>
                  <a:srgbClr val="FFFFFF"/>
                </a:solidFill>
                <a:latin typeface="Segoe UI"/>
              </a:rPr>
              <a:t>Control Plane</a:t>
            </a:r>
          </a:p>
        </p:txBody>
      </p:sp>
      <p:sp>
        <p:nvSpPr>
          <p:cNvPr id="39" name="Rectangle 38">
            <a:extLst>
              <a:ext uri="{FF2B5EF4-FFF2-40B4-BE49-F238E27FC236}">
                <a16:creationId xmlns:a16="http://schemas.microsoft.com/office/drawing/2014/main" id="{974EE3F8-01D1-442A-A81B-2F72B57E4FB6}"/>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Title 5">
            <a:extLst>
              <a:ext uri="{FF2B5EF4-FFF2-40B4-BE49-F238E27FC236}">
                <a16:creationId xmlns:a16="http://schemas.microsoft.com/office/drawing/2014/main" id="{BBEB2AB6-79CA-F68B-259B-5D56D758FDFF}"/>
              </a:ext>
            </a:extLst>
          </p:cNvPr>
          <p:cNvSpPr>
            <a:spLocks noGrp="1"/>
          </p:cNvSpPr>
          <p:nvPr>
            <p:ph type="title"/>
          </p:nvPr>
        </p:nvSpPr>
        <p:spPr/>
        <p:txBody>
          <a:bodyPr>
            <a:noAutofit/>
          </a:bodyPr>
          <a:lstStyle/>
          <a:p>
            <a:r>
              <a:rPr lang="en-US" sz="4400" dirty="0"/>
              <a:t>Kubernetes Service Deployment In Action</a:t>
            </a:r>
          </a:p>
        </p:txBody>
      </p:sp>
      <p:sp>
        <p:nvSpPr>
          <p:cNvPr id="8" name="Text Placeholder 7">
            <a:extLst>
              <a:ext uri="{FF2B5EF4-FFF2-40B4-BE49-F238E27FC236}">
                <a16:creationId xmlns:a16="http://schemas.microsoft.com/office/drawing/2014/main" id="{0093BF65-65A3-328B-E70F-0C988833F35D}"/>
              </a:ext>
            </a:extLst>
          </p:cNvPr>
          <p:cNvSpPr>
            <a:spLocks noGrp="1"/>
          </p:cNvSpPr>
          <p:nvPr>
            <p:ph type="body" sz="quarter" idx="13"/>
          </p:nvPr>
        </p:nvSpPr>
        <p:spPr/>
        <p:txBody>
          <a:bodyPr/>
          <a:lstStyle/>
          <a:p>
            <a:r>
              <a:rPr lang="en-US" dirty="0"/>
              <a:t>Services</a:t>
            </a:r>
          </a:p>
        </p:txBody>
      </p:sp>
    </p:spTree>
    <p:extLst>
      <p:ext uri="{BB962C8B-B14F-4D97-AF65-F5344CB8AC3E}">
        <p14:creationId xmlns:p14="http://schemas.microsoft.com/office/powerpoint/2010/main" val="3574556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3FA2A7-A2C5-23C4-E685-CBAD4033FD7E}"/>
              </a:ext>
            </a:extLst>
          </p:cNvPr>
          <p:cNvSpPr>
            <a:spLocks noGrp="1"/>
          </p:cNvSpPr>
          <p:nvPr>
            <p:ph type="title"/>
          </p:nvPr>
        </p:nvSpPr>
        <p:spPr/>
        <p:txBody>
          <a:bodyPr/>
          <a:lstStyle/>
          <a:p>
            <a:r>
              <a:rPr lang="en-US" dirty="0"/>
              <a:t>Journey to Kubernetes</a:t>
            </a:r>
          </a:p>
        </p:txBody>
      </p:sp>
      <p:sp>
        <p:nvSpPr>
          <p:cNvPr id="4" name="Content Placeholder 3">
            <a:extLst>
              <a:ext uri="{FF2B5EF4-FFF2-40B4-BE49-F238E27FC236}">
                <a16:creationId xmlns:a16="http://schemas.microsoft.com/office/drawing/2014/main" id="{80E7025C-9B64-64D3-9997-16D1C782482A}"/>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Containerizing an existing app</a:t>
            </a:r>
          </a:p>
          <a:p>
            <a:pPr marL="514350" indent="-514350">
              <a:buFont typeface="+mj-lt"/>
              <a:buAutoNum type="arabicPeriod"/>
            </a:pPr>
            <a:r>
              <a:rPr lang="en-US" dirty="0"/>
              <a:t>What is a Container Registry</a:t>
            </a:r>
          </a:p>
          <a:p>
            <a:pPr marL="514350" indent="-514350">
              <a:buFont typeface="+mj-lt"/>
              <a:buAutoNum type="arabicPeriod"/>
            </a:pPr>
            <a:r>
              <a:rPr lang="en-US" dirty="0"/>
              <a:t>What is Container Orchestrator? </a:t>
            </a:r>
            <a:r>
              <a:rPr lang="en-US" sz="2000" dirty="0"/>
              <a:t>(</a:t>
            </a:r>
            <a:r>
              <a:rPr lang="en-US" sz="1800" dirty="0"/>
              <a:t>Hint:</a:t>
            </a:r>
            <a:r>
              <a:rPr lang="en-US" sz="2000" dirty="0">
                <a:latin typeface="Arial" panose="020B0604020202020204" pitchFamily="34" charset="0"/>
                <a:cs typeface="Arial" panose="020B0604020202020204" pitchFamily="34" charset="0"/>
              </a:rPr>
              <a:t> </a:t>
            </a:r>
            <a:r>
              <a:rPr lang="en-US" sz="1800" dirty="0"/>
              <a:t>It’s what you’re here for today!)</a:t>
            </a:r>
            <a:r>
              <a:rPr lang="en-US" sz="2000" dirty="0"/>
              <a:t> </a:t>
            </a:r>
          </a:p>
          <a:p>
            <a:pPr marL="514350" indent="-514350">
              <a:buFont typeface="+mj-lt"/>
              <a:buAutoNum type="arabicPeriod"/>
            </a:pPr>
            <a:r>
              <a:rPr lang="en-US" dirty="0"/>
              <a:t>Kubernetes Fundamentals (Pods, Deployments, &amp; Services, oh my!)</a:t>
            </a:r>
          </a:p>
          <a:p>
            <a:pPr marL="514350" indent="-514350">
              <a:buFont typeface="+mj-lt"/>
              <a:buAutoNum type="arabicPeriod"/>
            </a:pPr>
            <a:r>
              <a:rPr lang="en-US" dirty="0"/>
              <a:t>HA &amp; Scaling</a:t>
            </a:r>
          </a:p>
          <a:p>
            <a:pPr marL="514350" indent="-514350">
              <a:buFont typeface="+mj-lt"/>
              <a:buAutoNum type="arabicPeriod"/>
            </a:pPr>
            <a:r>
              <a:rPr lang="en-US" dirty="0"/>
              <a:t>Software updates &amp; rollbacks</a:t>
            </a:r>
          </a:p>
          <a:p>
            <a:pPr marL="514350" indent="-514350">
              <a:buFont typeface="+mj-lt"/>
              <a:buAutoNum type="arabicPeriod"/>
            </a:pPr>
            <a:r>
              <a:rPr lang="en-US" dirty="0"/>
              <a:t>Storage</a:t>
            </a:r>
          </a:p>
          <a:p>
            <a:pPr marL="514350" indent="-514350">
              <a:buFont typeface="+mj-lt"/>
              <a:buAutoNum type="arabicPeriod"/>
            </a:pPr>
            <a:r>
              <a:rPr lang="en-US" dirty="0"/>
              <a:t>DevOps with Helm</a:t>
            </a:r>
          </a:p>
          <a:p>
            <a:pPr marL="514350" indent="-514350">
              <a:buFont typeface="+mj-lt"/>
              <a:buAutoNum type="arabicPeriod"/>
            </a:pPr>
            <a:r>
              <a:rPr lang="en-US" dirty="0"/>
              <a:t>Networking</a:t>
            </a:r>
          </a:p>
          <a:p>
            <a:pPr marL="514350" indent="-514350">
              <a:buFont typeface="+mj-lt"/>
              <a:buAutoNum type="arabicPeriod"/>
            </a:pPr>
            <a:r>
              <a:rPr lang="en-US" dirty="0"/>
              <a:t>Monitoring</a:t>
            </a:r>
          </a:p>
          <a:p>
            <a:endParaRPr lang="en-US" dirty="0"/>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dirty="0"/>
              <a:t>Here’s our roadmap for the hack</a:t>
            </a:r>
            <a:endParaRPr lang="en-US" b="1" dirty="0"/>
          </a:p>
        </p:txBody>
      </p:sp>
    </p:spTree>
    <p:extLst>
      <p:ext uri="{BB962C8B-B14F-4D97-AF65-F5344CB8AC3E}">
        <p14:creationId xmlns:p14="http://schemas.microsoft.com/office/powerpoint/2010/main" val="363862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505" y="1718966"/>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7227518" y="1005543"/>
            <a:ext cx="4510291"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Segoe UI"/>
                <a:ea typeface="+mn-ea"/>
                <a:cs typeface="+mn-cs"/>
              </a:rPr>
              <a:t>Infra-as-Code a YAML file</a:t>
            </a:r>
          </a:p>
        </p:txBody>
      </p:sp>
      <p:sp>
        <p:nvSpPr>
          <p:cNvPr id="2" name="Title 1">
            <a:extLst>
              <a:ext uri="{FF2B5EF4-FFF2-40B4-BE49-F238E27FC236}">
                <a16:creationId xmlns:a16="http://schemas.microsoft.com/office/drawing/2014/main" id="{3FB34089-0A6C-5DE1-FCA8-81AE0B0E872B}"/>
              </a:ext>
            </a:extLst>
          </p:cNvPr>
          <p:cNvSpPr>
            <a:spLocks noGrp="1"/>
          </p:cNvSpPr>
          <p:nvPr>
            <p:ph type="title"/>
          </p:nvPr>
        </p:nvSpPr>
        <p:spPr/>
        <p:txBody>
          <a:bodyPr/>
          <a:lstStyle/>
          <a:p>
            <a:r>
              <a:rPr lang="en-US" dirty="0"/>
              <a:t>Deployments in Kubernetes</a:t>
            </a:r>
          </a:p>
        </p:txBody>
      </p:sp>
      <p:sp>
        <p:nvSpPr>
          <p:cNvPr id="3" name="Content Placeholder 2">
            <a:extLst>
              <a:ext uri="{FF2B5EF4-FFF2-40B4-BE49-F238E27FC236}">
                <a16:creationId xmlns:a16="http://schemas.microsoft.com/office/drawing/2014/main" id="{7129D3C9-7B3B-582C-6248-422CAE12DC18}"/>
              </a:ext>
            </a:extLst>
          </p:cNvPr>
          <p:cNvSpPr>
            <a:spLocks noGrp="1"/>
          </p:cNvSpPr>
          <p:nvPr>
            <p:ph idx="1"/>
          </p:nvPr>
        </p:nvSpPr>
        <p:spPr>
          <a:xfrm>
            <a:off x="838200" y="1426129"/>
            <a:ext cx="6612924" cy="4832058"/>
          </a:xfrm>
        </p:spPr>
        <p:txBody>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000" b="0" i="0" u="none" strike="noStrike" kern="1200" cap="none" spc="0" normalizeH="0" baseline="0" noProof="0" dirty="0">
              <a:ln>
                <a:noFill/>
              </a:ln>
              <a:solidFill>
                <a:srgbClr val="353535"/>
              </a:solidFill>
              <a:effectLst/>
              <a:uLnTx/>
              <a:uFillTx/>
              <a:latin typeface="Segoe UI Light" charset="0"/>
              <a:ea typeface="Segoe UI Light" charset="0"/>
              <a:cs typeface="Segoe UI Light" charset="0"/>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solidFill>
                  <a:srgbClr val="353535"/>
                </a:solidFill>
                <a:effectLst/>
                <a:uLnTx/>
                <a:uFillTx/>
                <a:ea typeface="Segoe UI Historic" panose="020B0502040204020203" pitchFamily="34" charset="0"/>
              </a:rPr>
              <a:t>Tabs vs. spaces matter</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gradFill>
                  <a:gsLst>
                    <a:gs pos="1250">
                      <a:srgbClr val="505050"/>
                    </a:gs>
                    <a:gs pos="100000">
                      <a:srgbClr val="505050"/>
                    </a:gs>
                  </a:gsLst>
                  <a:lin ang="5400000" scaled="0"/>
                </a:gradFill>
                <a:effectLst/>
                <a:uLnTx/>
                <a:uFillTx/>
                <a:ea typeface="Segoe UI Historic" panose="020B0502040204020203" pitchFamily="34" charset="0"/>
              </a:rPr>
              <a:t>Very sensitive to formatting: indentation, string vs not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gradFill>
                  <a:gsLst>
                    <a:gs pos="1250">
                      <a:srgbClr val="505050"/>
                    </a:gs>
                    <a:gs pos="100000">
                      <a:srgbClr val="505050"/>
                    </a:gs>
                  </a:gsLst>
                  <a:lin ang="5400000" scaled="0"/>
                </a:gradFill>
                <a:effectLst/>
                <a:uLnTx/>
                <a:uFillTx/>
                <a:ea typeface="Segoe UI Historic" panose="020B0502040204020203" pitchFamily="34" charset="0"/>
              </a:rPr>
              <a:t>Download the VS Code extension!</a:t>
            </a:r>
          </a:p>
        </p:txBody>
      </p:sp>
    </p:spTree>
    <p:extLst>
      <p:ext uri="{BB962C8B-B14F-4D97-AF65-F5344CB8AC3E}">
        <p14:creationId xmlns:p14="http://schemas.microsoft.com/office/powerpoint/2010/main" val="587661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25EEE5-4775-1B75-8134-450AAB7DD83D}"/>
              </a:ext>
            </a:extLst>
          </p:cNvPr>
          <p:cNvSpPr>
            <a:spLocks noGrp="1"/>
          </p:cNvSpPr>
          <p:nvPr>
            <p:ph type="title"/>
          </p:nvPr>
        </p:nvSpPr>
        <p:spPr/>
        <p:txBody>
          <a:bodyPr/>
          <a:lstStyle/>
          <a:p>
            <a:r>
              <a:rPr lang="en-US" dirty="0"/>
              <a:t>Challenge 4</a:t>
            </a:r>
          </a:p>
        </p:txBody>
      </p:sp>
      <p:sp>
        <p:nvSpPr>
          <p:cNvPr id="4" name="Content Placeholder 3">
            <a:extLst>
              <a:ext uri="{FF2B5EF4-FFF2-40B4-BE49-F238E27FC236}">
                <a16:creationId xmlns:a16="http://schemas.microsoft.com/office/drawing/2014/main" id="{01A9E9A3-27BF-4FE8-F79E-8E7D39D13756}"/>
              </a:ext>
            </a:extLst>
          </p:cNvPr>
          <p:cNvSpPr>
            <a:spLocks noGrp="1"/>
          </p:cNvSpPr>
          <p:nvPr>
            <p:ph idx="1"/>
          </p:nvPr>
        </p:nvSpPr>
        <p:spPr/>
        <p:txBody>
          <a:bodyPr/>
          <a:lstStyle/>
          <a:p>
            <a:pPr lvl="0"/>
            <a:r>
              <a:rPr lang="en-US" dirty="0"/>
              <a:t>Deploy the Fab Medical API service and test the API app from a local shell in the pod</a:t>
            </a:r>
          </a:p>
          <a:p>
            <a:pPr lvl="0"/>
            <a:r>
              <a:rPr lang="en-US" dirty="0"/>
              <a:t>Deploy the Fab Medical Web and ensure that the Web app knows where to find the API service deployed previously.</a:t>
            </a:r>
          </a:p>
          <a:p>
            <a:pPr lvl="0"/>
            <a:r>
              <a:rPr lang="en-US" dirty="0"/>
              <a:t>Create a service for the web app that is accessible from outside the cluster.</a:t>
            </a:r>
          </a:p>
          <a:p>
            <a:pPr lvl="0"/>
            <a:r>
              <a:rPr lang="en-US" dirty="0"/>
              <a:t>Test the app and make sure speakers and session lists are showing.</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b="1" dirty="0"/>
              <a:t>Your First Kubernetes Deployment</a:t>
            </a:r>
          </a:p>
        </p:txBody>
      </p:sp>
    </p:spTree>
    <p:extLst>
      <p:ext uri="{BB962C8B-B14F-4D97-AF65-F5344CB8AC3E}">
        <p14:creationId xmlns:p14="http://schemas.microsoft.com/office/powerpoint/2010/main" val="44948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dirty="0"/>
              <a:t>Scaling &amp; High Availability</a:t>
            </a:r>
          </a:p>
        </p:txBody>
      </p:sp>
    </p:spTree>
    <p:extLst>
      <p:ext uri="{BB962C8B-B14F-4D97-AF65-F5344CB8AC3E}">
        <p14:creationId xmlns:p14="http://schemas.microsoft.com/office/powerpoint/2010/main" val="2984658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dirty="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
        <p:nvSpPr>
          <p:cNvPr id="4" name="Title 3">
            <a:extLst>
              <a:ext uri="{FF2B5EF4-FFF2-40B4-BE49-F238E27FC236}">
                <a16:creationId xmlns:a16="http://schemas.microsoft.com/office/drawing/2014/main" id="{02CBA8EC-4782-F1EF-58B1-19798CD4213D}"/>
              </a:ext>
            </a:extLst>
          </p:cNvPr>
          <p:cNvSpPr>
            <a:spLocks noGrp="1"/>
          </p:cNvSpPr>
          <p:nvPr>
            <p:ph type="title"/>
          </p:nvPr>
        </p:nvSpPr>
        <p:spPr>
          <a:xfrm>
            <a:off x="838041" y="-123523"/>
            <a:ext cx="10515600" cy="1325563"/>
          </a:xfrm>
        </p:spPr>
        <p:txBody>
          <a:bodyPr/>
          <a:lstStyle/>
          <a:p>
            <a:r>
              <a:rPr lang="en-US" dirty="0"/>
              <a:t>Scaling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dirty="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tx1">
              <a:lumMod val="85000"/>
              <a:lumOff val="15000"/>
            </a:schemeClr>
          </a:solid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7">
            <a:extLst>
              <a:ext uri="{FF2B5EF4-FFF2-40B4-BE49-F238E27FC236}">
                <a16:creationId xmlns:a16="http://schemas.microsoft.com/office/drawing/2014/main" id="{3F4D761E-A6CB-EFA8-C4CC-7D1218C604BF}"/>
              </a:ext>
            </a:extLst>
          </p:cNvPr>
          <p:cNvSpPr>
            <a:spLocks noGrp="1"/>
          </p:cNvSpPr>
          <p:nvPr>
            <p:ph type="title"/>
          </p:nvPr>
        </p:nvSpPr>
        <p:spPr>
          <a:xfrm>
            <a:off x="841992" y="-111630"/>
            <a:ext cx="10515600" cy="1325563"/>
          </a:xfrm>
        </p:spPr>
        <p:txBody>
          <a:bodyPr/>
          <a:lstStyle/>
          <a:p>
            <a:r>
              <a:rPr lang="en-US" dirty="0"/>
              <a:t>Scaling Nodes</a:t>
            </a: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dirty="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tx1">
              <a:lumMod val="85000"/>
              <a:lumOff val="15000"/>
            </a:schemeClr>
          </a:solid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dirty="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
        <p:nvSpPr>
          <p:cNvPr id="7" name="Title 6">
            <a:extLst>
              <a:ext uri="{FF2B5EF4-FFF2-40B4-BE49-F238E27FC236}">
                <a16:creationId xmlns:a16="http://schemas.microsoft.com/office/drawing/2014/main" id="{AB259DD4-A8FD-5A11-6609-66D4D2094977}"/>
              </a:ext>
            </a:extLst>
          </p:cNvPr>
          <p:cNvSpPr>
            <a:spLocks noGrp="1"/>
          </p:cNvSpPr>
          <p:nvPr>
            <p:ph type="title"/>
          </p:nvPr>
        </p:nvSpPr>
        <p:spPr>
          <a:xfrm>
            <a:off x="491705" y="15871"/>
            <a:ext cx="11189766" cy="888015"/>
          </a:xfrm>
        </p:spPr>
        <p:txBody>
          <a:bodyPr/>
          <a:lstStyle/>
          <a:p>
            <a:r>
              <a:rPr lang="en-US" dirty="0"/>
              <a:t>Scaling ”Virtual” Nodes</a:t>
            </a:r>
          </a:p>
        </p:txBody>
      </p:sp>
      <p:sp>
        <p:nvSpPr>
          <p:cNvPr id="9" name="Text Placeholder 8">
            <a:extLst>
              <a:ext uri="{FF2B5EF4-FFF2-40B4-BE49-F238E27FC236}">
                <a16:creationId xmlns:a16="http://schemas.microsoft.com/office/drawing/2014/main" id="{A470EBDD-53C2-925D-33B4-015F9E405B6E}"/>
              </a:ext>
            </a:extLst>
          </p:cNvPr>
          <p:cNvSpPr>
            <a:spLocks noGrp="1"/>
          </p:cNvSpPr>
          <p:nvPr>
            <p:ph type="body" sz="quarter" idx="13"/>
          </p:nvPr>
        </p:nvSpPr>
        <p:spPr>
          <a:xfrm>
            <a:off x="481618" y="791845"/>
            <a:ext cx="11199853" cy="614362"/>
          </a:xfrm>
        </p:spPr>
        <p:txBody>
          <a:bodyPr/>
          <a:lstStyle/>
          <a:p>
            <a:r>
              <a:rPr lang="en-US" dirty="0"/>
              <a:t>With Azure Container Instances</a:t>
            </a: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416FDD-7D00-DD95-5A55-9776622E9391}"/>
              </a:ext>
            </a:extLst>
          </p:cNvPr>
          <p:cNvSpPr>
            <a:spLocks noGrp="1"/>
          </p:cNvSpPr>
          <p:nvPr>
            <p:ph type="title"/>
          </p:nvPr>
        </p:nvSpPr>
        <p:spPr/>
        <p:txBody>
          <a:bodyPr/>
          <a:lstStyle/>
          <a:p>
            <a:r>
              <a:rPr lang="en-US" dirty="0"/>
              <a:t>Challenge 5</a:t>
            </a:r>
          </a:p>
        </p:txBody>
      </p:sp>
      <p:sp>
        <p:nvSpPr>
          <p:cNvPr id="4" name="Content Placeholder 3">
            <a:extLst>
              <a:ext uri="{FF2B5EF4-FFF2-40B4-BE49-F238E27FC236}">
                <a16:creationId xmlns:a16="http://schemas.microsoft.com/office/drawing/2014/main" id="{944D4F64-C219-4A43-E9DA-0C0BD78C592C}"/>
              </a:ext>
            </a:extLst>
          </p:cNvPr>
          <p:cNvSpPr>
            <a:spLocks noGrp="1"/>
          </p:cNvSpPr>
          <p:nvPr>
            <p:ph idx="1"/>
          </p:nvPr>
        </p:nvSpPr>
        <p:spPr/>
        <p:txBody>
          <a:bodyPr>
            <a:normAutofit/>
          </a:bodyPr>
          <a:lstStyle/>
          <a:p>
            <a:pPr lvl="0"/>
            <a:r>
              <a:rPr lang="en-US" sz="3200" dirty="0"/>
              <a:t>Modify and re-apply your YAML files to scale your apps.</a:t>
            </a:r>
          </a:p>
          <a:p>
            <a:pPr lvl="0"/>
            <a:r>
              <a:rPr lang="en-US" sz="3200" dirty="0"/>
              <a:t>Scale the web app to 2 instances</a:t>
            </a:r>
          </a:p>
          <a:p>
            <a:pPr lvl="0"/>
            <a:r>
              <a:rPr lang="en-US" sz="3200" dirty="0"/>
              <a:t>Scale the API app to 4 instances</a:t>
            </a:r>
          </a:p>
          <a:p>
            <a:pPr lvl="0"/>
            <a:r>
              <a:rPr lang="en-US" sz="3200" dirty="0"/>
              <a:t>Fix any capacity issues that arise. </a:t>
            </a:r>
          </a:p>
          <a:p>
            <a:pPr lvl="0"/>
            <a:r>
              <a:rPr lang="en-US" sz="3200" dirty="0"/>
              <a:t>Inspect how the load balancer changes its redirection of traffic during scaling.</a:t>
            </a:r>
          </a:p>
          <a:p>
            <a:endParaRPr lang="en-US" sz="3200" dirty="0"/>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b="1" dirty="0"/>
              <a:t>Scale ‘er up!!!</a:t>
            </a:r>
          </a:p>
        </p:txBody>
      </p:sp>
    </p:spTree>
    <p:extLst>
      <p:ext uri="{BB962C8B-B14F-4D97-AF65-F5344CB8AC3E}">
        <p14:creationId xmlns:p14="http://schemas.microsoft.com/office/powerpoint/2010/main" val="2250512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dirty="0"/>
              <a:t>Updates &amp; Rollbacks</a:t>
            </a:r>
          </a:p>
        </p:txBody>
      </p:sp>
    </p:spTree>
    <p:extLst>
      <p:ext uri="{BB962C8B-B14F-4D97-AF65-F5344CB8AC3E}">
        <p14:creationId xmlns:p14="http://schemas.microsoft.com/office/powerpoint/2010/main" val="1232712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6B93B3-442D-C1F8-0A74-50D3026590C2}"/>
              </a:ext>
            </a:extLst>
          </p:cNvPr>
          <p:cNvSpPr>
            <a:spLocks noGrp="1"/>
          </p:cNvSpPr>
          <p:nvPr>
            <p:ph type="title"/>
          </p:nvPr>
        </p:nvSpPr>
        <p:spPr/>
        <p:txBody>
          <a:bodyPr/>
          <a:lstStyle/>
          <a:p>
            <a:r>
              <a:rPr lang="en-US" dirty="0"/>
              <a:t>Fab Medical V2</a:t>
            </a:r>
          </a:p>
        </p:txBody>
      </p:sp>
      <p:sp>
        <p:nvSpPr>
          <p:cNvPr id="4" name="Content Placeholder 3">
            <a:extLst>
              <a:ext uri="{FF2B5EF4-FFF2-40B4-BE49-F238E27FC236}">
                <a16:creationId xmlns:a16="http://schemas.microsoft.com/office/drawing/2014/main" id="{C9C8B175-162B-0F7C-6911-4714BD0B2EE1}"/>
              </a:ext>
            </a:extLst>
          </p:cNvPr>
          <p:cNvSpPr>
            <a:spLocks noGrp="1"/>
          </p:cNvSpPr>
          <p:nvPr>
            <p:ph idx="1"/>
          </p:nvPr>
        </p:nvSpPr>
        <p:spPr/>
        <p:txBody>
          <a:bodyPr/>
          <a:lstStyle/>
          <a:p>
            <a:pPr lvl="0"/>
            <a:r>
              <a:rPr lang="en-US" dirty="0"/>
              <a:t>Replace the backend (content-</a:t>
            </a:r>
            <a:r>
              <a:rPr lang="en-US" dirty="0" err="1"/>
              <a:t>api</a:t>
            </a:r>
            <a:r>
              <a:rPr lang="en-US" dirty="0"/>
              <a:t>) with a new version that retrieves the data from a MongoDB</a:t>
            </a:r>
          </a:p>
          <a:p>
            <a:pPr lvl="0"/>
            <a:r>
              <a:rPr lang="en-US" dirty="0"/>
              <a:t>Add a daemon job (content-</a:t>
            </a:r>
            <a:r>
              <a:rPr lang="en-US" dirty="0" err="1"/>
              <a:t>init</a:t>
            </a:r>
            <a:r>
              <a:rPr lang="en-US" dirty="0"/>
              <a:t>) that runs one time to initialize and populate the MongoDB with the data</a:t>
            </a:r>
          </a:p>
          <a:p>
            <a:pPr lvl="0"/>
            <a:r>
              <a:rPr lang="en-US" dirty="0"/>
              <a:t>This code already exists, you’re just going to package &amp; deploy it!</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b="1" dirty="0"/>
              <a:t>Let’s make it more robust</a:t>
            </a:r>
          </a:p>
        </p:txBody>
      </p:sp>
    </p:spTree>
    <p:extLst>
      <p:ext uri="{BB962C8B-B14F-4D97-AF65-F5344CB8AC3E}">
        <p14:creationId xmlns:p14="http://schemas.microsoft.com/office/powerpoint/2010/main" val="145078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706AF0-6431-F666-AAB4-0E523D89C691}"/>
              </a:ext>
            </a:extLst>
          </p:cNvPr>
          <p:cNvSpPr>
            <a:spLocks noGrp="1"/>
          </p:cNvSpPr>
          <p:nvPr>
            <p:ph type="title"/>
          </p:nvPr>
        </p:nvSpPr>
        <p:spPr/>
        <p:txBody>
          <a:bodyPr/>
          <a:lstStyle/>
          <a:p>
            <a:r>
              <a:rPr lang="en-US" dirty="0"/>
              <a:t>Challenge 6</a:t>
            </a:r>
          </a:p>
        </p:txBody>
      </p:sp>
      <p:sp>
        <p:nvSpPr>
          <p:cNvPr id="4" name="Content Placeholder 3">
            <a:extLst>
              <a:ext uri="{FF2B5EF4-FFF2-40B4-BE49-F238E27FC236}">
                <a16:creationId xmlns:a16="http://schemas.microsoft.com/office/drawing/2014/main" id="{B79B58FC-4D40-D577-136D-149D283B2DB2}"/>
              </a:ext>
            </a:extLst>
          </p:cNvPr>
          <p:cNvSpPr>
            <a:spLocks noGrp="1"/>
          </p:cNvSpPr>
          <p:nvPr>
            <p:ph idx="1"/>
          </p:nvPr>
        </p:nvSpPr>
        <p:spPr/>
        <p:txBody>
          <a:bodyPr/>
          <a:lstStyle/>
          <a:p>
            <a:r>
              <a:rPr lang="en-US" dirty="0"/>
              <a:t>Deploy MongoDB from a public container registry (hint: </a:t>
            </a:r>
            <a:r>
              <a:rPr lang="en-US" dirty="0" err="1"/>
              <a:t>DockerHub</a:t>
            </a:r>
            <a:r>
              <a:rPr lang="en-US" dirty="0"/>
              <a:t>!)</a:t>
            </a:r>
          </a:p>
          <a:p>
            <a:endParaRPr lang="en-US" dirty="0"/>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b="1" dirty="0"/>
              <a:t>Let’s deploy a database!</a:t>
            </a:r>
          </a:p>
        </p:txBody>
      </p:sp>
    </p:spTree>
    <p:extLst>
      <p:ext uri="{BB962C8B-B14F-4D97-AF65-F5344CB8AC3E}">
        <p14:creationId xmlns:p14="http://schemas.microsoft.com/office/powerpoint/2010/main" val="127636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AC408-9EA0-F26B-7D4A-5357B8A6429D}"/>
              </a:ext>
            </a:extLst>
          </p:cNvPr>
          <p:cNvSpPr>
            <a:spLocks noGrp="1"/>
          </p:cNvSpPr>
          <p:nvPr>
            <p:ph type="title"/>
          </p:nvPr>
        </p:nvSpPr>
        <p:spPr/>
        <p:txBody>
          <a:bodyPr/>
          <a:lstStyle/>
          <a:p>
            <a:r>
              <a:rPr lang="en-US" dirty="0"/>
              <a:t>Challenge Zero</a:t>
            </a:r>
          </a:p>
        </p:txBody>
      </p:sp>
      <p:sp>
        <p:nvSpPr>
          <p:cNvPr id="4" name="Content Placeholder 3">
            <a:extLst>
              <a:ext uri="{FF2B5EF4-FFF2-40B4-BE49-F238E27FC236}">
                <a16:creationId xmlns:a16="http://schemas.microsoft.com/office/drawing/2014/main" id="{A1C582DB-E286-8073-8A81-31185D8124EA}"/>
              </a:ext>
            </a:extLst>
          </p:cNvPr>
          <p:cNvSpPr>
            <a:spLocks noGrp="1"/>
          </p:cNvSpPr>
          <p:nvPr>
            <p:ph idx="1"/>
          </p:nvPr>
        </p:nvSpPr>
        <p:spPr/>
        <p:txBody>
          <a:bodyPr>
            <a:normAutofit lnSpcReduction="10000"/>
          </a:bodyPr>
          <a:lstStyle/>
          <a:p>
            <a:r>
              <a:rPr lang="en-US" sz="3200" dirty="0"/>
              <a:t>Install the recommended tool-set:</a:t>
            </a:r>
          </a:p>
          <a:p>
            <a:pPr lvl="1"/>
            <a:r>
              <a:rPr lang="en-US" sz="3000" dirty="0"/>
              <a:t>Azure Cloud Shell</a:t>
            </a:r>
          </a:p>
          <a:p>
            <a:pPr lvl="2"/>
            <a:r>
              <a:rPr lang="en-US" sz="2800" dirty="0"/>
              <a:t>http://</a:t>
            </a:r>
            <a:r>
              <a:rPr lang="en-US" sz="2800" dirty="0" err="1"/>
              <a:t>shell.azure.com</a:t>
            </a:r>
            <a:endParaRPr lang="en-US" sz="2800" dirty="0"/>
          </a:p>
          <a:p>
            <a:pPr lvl="2"/>
            <a:r>
              <a:rPr lang="en-US" sz="2800" dirty="0"/>
              <a:t>Azure CLI, Kubernetes CLI, Docker</a:t>
            </a:r>
          </a:p>
          <a:p>
            <a:pPr lvl="1"/>
            <a:r>
              <a:rPr lang="en-US" sz="3000" dirty="0"/>
              <a:t>Bash terminal on Mac, Linux or Windows</a:t>
            </a:r>
          </a:p>
          <a:p>
            <a:pPr lvl="2"/>
            <a:r>
              <a:rPr lang="en-US" sz="2800" dirty="0"/>
              <a:t>Optional choice if you want to run local</a:t>
            </a:r>
          </a:p>
          <a:p>
            <a:pPr lvl="1"/>
            <a:r>
              <a:rPr lang="en-US" sz="3000" dirty="0"/>
              <a:t>Visual Studio Code</a:t>
            </a:r>
          </a:p>
          <a:p>
            <a:pPr lvl="2"/>
            <a:r>
              <a:rPr lang="en-US" sz="2800" dirty="0"/>
              <a:t>Optional if you want to edit in an IDE</a:t>
            </a:r>
          </a:p>
          <a:p>
            <a:pPr lvl="1"/>
            <a:r>
              <a:rPr lang="en-US" sz="3000" dirty="0"/>
              <a:t>Node.js</a:t>
            </a:r>
          </a:p>
          <a:p>
            <a:pPr lvl="2"/>
            <a:r>
              <a:rPr lang="en-US" sz="2800" dirty="0"/>
              <a:t>Optional if you want to run the native app</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sz="2800" dirty="0"/>
              <a:t>Ready, Set, GO!!! Get your machine ready!</a:t>
            </a:r>
            <a:endParaRPr lang="en-US" sz="2800" b="1" dirty="0"/>
          </a:p>
        </p:txBody>
      </p:sp>
    </p:spTree>
    <p:extLst>
      <p:ext uri="{BB962C8B-B14F-4D97-AF65-F5344CB8AC3E}">
        <p14:creationId xmlns:p14="http://schemas.microsoft.com/office/powerpoint/2010/main" val="39097417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dirty="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400">
                <a:solidFill>
                  <a:srgbClr val="5C2D91"/>
                </a:solidFill>
                <a:latin typeface="Segoe UI"/>
              </a:rPr>
              <a:t>Cluster</a:t>
            </a: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gradFill>
                  <a:gsLst>
                    <a:gs pos="0">
                      <a:srgbClr val="FFFFFF"/>
                    </a:gs>
                    <a:gs pos="100000">
                      <a:srgbClr val="FFFFFF"/>
                    </a:gs>
                  </a:gsLst>
                  <a:lin ang="5400000" scaled="0"/>
                </a:gradFill>
                <a:latin typeface="Segoe UI"/>
              </a:rPr>
              <a:t>Kube</a:t>
            </a:r>
            <a:r>
              <a:rPr lang="en-US" sz="2000" dirty="0">
                <a:gradFill>
                  <a:gsLst>
                    <a:gs pos="0">
                      <a:srgbClr val="FFFFFF"/>
                    </a:gs>
                    <a:gs pos="100000">
                      <a:srgbClr val="FFFFFF"/>
                    </a:gs>
                  </a:gsLst>
                  <a:lin ang="5400000" scaled="0"/>
                </a:gradFill>
                <a:latin typeface="Segoe UI"/>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tx1">
              <a:lumMod val="65000"/>
              <a:lumOff val="35000"/>
              <a:alpha val="74538"/>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tx1">
              <a:lumMod val="65000"/>
              <a:lumOff val="35000"/>
              <a:alpha val="74538"/>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tx1">
              <a:lumMod val="65000"/>
              <a:lumOff val="35000"/>
              <a:alpha val="74538"/>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
        <p:nvSpPr>
          <p:cNvPr id="2" name="Title 1">
            <a:extLst>
              <a:ext uri="{FF2B5EF4-FFF2-40B4-BE49-F238E27FC236}">
                <a16:creationId xmlns:a16="http://schemas.microsoft.com/office/drawing/2014/main" id="{27AEB906-DE36-5316-E704-7ADB676ADC55}"/>
              </a:ext>
            </a:extLst>
          </p:cNvPr>
          <p:cNvSpPr>
            <a:spLocks noGrp="1"/>
          </p:cNvSpPr>
          <p:nvPr>
            <p:ph type="title"/>
          </p:nvPr>
        </p:nvSpPr>
        <p:spPr>
          <a:xfrm>
            <a:off x="732855" y="-135776"/>
            <a:ext cx="10515600" cy="1325563"/>
          </a:xfrm>
        </p:spPr>
        <p:txBody>
          <a:bodyPr/>
          <a:lstStyle/>
          <a:p>
            <a:r>
              <a:rPr lang="en-US" dirty="0"/>
              <a:t>Rolling Updates &amp; Roll Backs</a:t>
            </a:r>
          </a:p>
        </p:txBody>
      </p:sp>
    </p:spTree>
    <p:extLst>
      <p:ext uri="{BB962C8B-B14F-4D97-AF65-F5344CB8AC3E}">
        <p14:creationId xmlns:p14="http://schemas.microsoft.com/office/powerpoint/2010/main" val="27088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dirty="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400">
                <a:solidFill>
                  <a:srgbClr val="5C2D91"/>
                </a:solidFill>
                <a:latin typeface="Segoe UI"/>
              </a:rPr>
              <a:t>Cluster</a:t>
            </a: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latin typeface="Segoe UI"/>
              </a:rPr>
              <a:t>Kube</a:t>
            </a:r>
            <a:r>
              <a:rPr lang="en-US" sz="2000">
                <a:gradFill>
                  <a:gsLst>
                    <a:gs pos="0">
                      <a:srgbClr val="FFFFFF"/>
                    </a:gs>
                    <a:gs pos="100000">
                      <a:srgbClr val="FFFFFF"/>
                    </a:gs>
                  </a:gsLst>
                  <a:lin ang="5400000" scaled="0"/>
                </a:gradFill>
                <a:latin typeface="Segoe UI"/>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a:rPr>
              <a:t>Pod</a:t>
            </a:r>
          </a:p>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a:rPr>
              <a:t>Pod</a:t>
            </a:r>
          </a:p>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a:rPr>
              <a:t>App V1</a:t>
            </a:r>
          </a:p>
        </p:txBody>
      </p:sp>
      <p:sp>
        <p:nvSpPr>
          <p:cNvPr id="4" name="Title 3">
            <a:extLst>
              <a:ext uri="{FF2B5EF4-FFF2-40B4-BE49-F238E27FC236}">
                <a16:creationId xmlns:a16="http://schemas.microsoft.com/office/drawing/2014/main" id="{BBD51121-0489-15E4-348F-48E362BF4114}"/>
              </a:ext>
            </a:extLst>
          </p:cNvPr>
          <p:cNvSpPr>
            <a:spLocks noGrp="1"/>
          </p:cNvSpPr>
          <p:nvPr>
            <p:ph type="title"/>
          </p:nvPr>
        </p:nvSpPr>
        <p:spPr>
          <a:xfrm>
            <a:off x="838200" y="-102022"/>
            <a:ext cx="10515600" cy="1325563"/>
          </a:xfrm>
        </p:spPr>
        <p:txBody>
          <a:bodyPr/>
          <a:lstStyle/>
          <a:p>
            <a:r>
              <a:rPr lang="en-US" dirty="0"/>
              <a:t>Blue – The Initial Deployment</a:t>
            </a:r>
          </a:p>
        </p:txBody>
      </p:sp>
    </p:spTree>
    <p:extLst>
      <p:ext uri="{BB962C8B-B14F-4D97-AF65-F5344CB8AC3E}">
        <p14:creationId xmlns:p14="http://schemas.microsoft.com/office/powerpoint/2010/main" val="977948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dirty="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400">
                <a:solidFill>
                  <a:srgbClr val="5C2D91"/>
                </a:solidFill>
                <a:latin typeface="Segoe UI"/>
              </a:rPr>
              <a:t>Cluster</a:t>
            </a: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latin typeface="Segoe UI"/>
              </a:rPr>
              <a:t>Kube</a:t>
            </a:r>
            <a:r>
              <a:rPr lang="en-US" sz="2000">
                <a:gradFill>
                  <a:gsLst>
                    <a:gs pos="0">
                      <a:srgbClr val="FFFFFF"/>
                    </a:gs>
                    <a:gs pos="100000">
                      <a:srgbClr val="FFFFFF"/>
                    </a:gs>
                  </a:gsLst>
                  <a:lin ang="5400000" scaled="0"/>
                </a:gradFill>
                <a:latin typeface="Segoe UI"/>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lumOff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a:rPr>
              <a:t>Service configuration</a:t>
            </a:r>
          </a:p>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a:rPr>
              <a:t>update</a:t>
            </a:r>
          </a:p>
        </p:txBody>
      </p:sp>
      <p:sp>
        <p:nvSpPr>
          <p:cNvPr id="6" name="Title 5">
            <a:extLst>
              <a:ext uri="{FF2B5EF4-FFF2-40B4-BE49-F238E27FC236}">
                <a16:creationId xmlns:a16="http://schemas.microsoft.com/office/drawing/2014/main" id="{CC643DE2-4DBD-4D34-A129-A0635A790BE0}"/>
              </a:ext>
            </a:extLst>
          </p:cNvPr>
          <p:cNvSpPr>
            <a:spLocks noGrp="1"/>
          </p:cNvSpPr>
          <p:nvPr>
            <p:ph type="title"/>
          </p:nvPr>
        </p:nvSpPr>
        <p:spPr>
          <a:xfrm>
            <a:off x="838200" y="-116993"/>
            <a:ext cx="10515600" cy="1325563"/>
          </a:xfrm>
        </p:spPr>
        <p:txBody>
          <a:bodyPr/>
          <a:lstStyle/>
          <a:p>
            <a:r>
              <a:rPr lang="en-US" dirty="0"/>
              <a:t>Green – The New Deployment</a:t>
            </a:r>
          </a:p>
        </p:txBody>
      </p:sp>
    </p:spTree>
    <p:extLst>
      <p:ext uri="{BB962C8B-B14F-4D97-AF65-F5344CB8AC3E}">
        <p14:creationId xmlns:p14="http://schemas.microsoft.com/office/powerpoint/2010/main" val="174456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E3A217-212A-8E33-5B67-BF7105A9FBC3}"/>
              </a:ext>
            </a:extLst>
          </p:cNvPr>
          <p:cNvSpPr>
            <a:spLocks noGrp="1"/>
          </p:cNvSpPr>
          <p:nvPr>
            <p:ph type="title"/>
          </p:nvPr>
        </p:nvSpPr>
        <p:spPr/>
        <p:txBody>
          <a:bodyPr/>
          <a:lstStyle/>
          <a:p>
            <a:r>
              <a:rPr lang="en-US" dirty="0"/>
              <a:t>Challenge 7</a:t>
            </a:r>
          </a:p>
        </p:txBody>
      </p:sp>
      <p:sp>
        <p:nvSpPr>
          <p:cNvPr id="4" name="Content Placeholder 3">
            <a:extLst>
              <a:ext uri="{FF2B5EF4-FFF2-40B4-BE49-F238E27FC236}">
                <a16:creationId xmlns:a16="http://schemas.microsoft.com/office/drawing/2014/main" id="{E0A1ED94-239E-70B5-DCE4-03DA960E4350}"/>
              </a:ext>
            </a:extLst>
          </p:cNvPr>
          <p:cNvSpPr>
            <a:spLocks noGrp="1"/>
          </p:cNvSpPr>
          <p:nvPr>
            <p:ph idx="1"/>
          </p:nvPr>
        </p:nvSpPr>
        <p:spPr/>
        <p:txBody>
          <a:bodyPr/>
          <a:lstStyle/>
          <a:p>
            <a:pPr lvl="0"/>
            <a:r>
              <a:rPr lang="en-US" dirty="0"/>
              <a:t>Perform a rolling update to a new version of the Web app</a:t>
            </a:r>
          </a:p>
          <a:p>
            <a:pPr lvl="0"/>
            <a:r>
              <a:rPr lang="en-US" dirty="0"/>
              <a:t>Watch how the update rolls out by testing the Web app.</a:t>
            </a:r>
          </a:p>
          <a:p>
            <a:pPr lvl="0"/>
            <a:r>
              <a:rPr lang="en-US" dirty="0"/>
              <a:t>Roll back to the original version.</a:t>
            </a:r>
          </a:p>
          <a:p>
            <a:pPr lvl="0"/>
            <a:r>
              <a:rPr lang="en-US" dirty="0"/>
              <a:t>Roll back an application</a:t>
            </a:r>
          </a:p>
          <a:p>
            <a:pPr lvl="0"/>
            <a:r>
              <a:rPr lang="en-US" dirty="0"/>
              <a:t>Perform the update again, this using the blue/green methodology.</a:t>
            </a:r>
          </a:p>
          <a:p>
            <a:endParaRPr lang="en-US" dirty="0"/>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b="1" dirty="0"/>
              <a:t>Rolling Update and Roll-Back</a:t>
            </a:r>
          </a:p>
        </p:txBody>
      </p:sp>
    </p:spTree>
    <p:extLst>
      <p:ext uri="{BB962C8B-B14F-4D97-AF65-F5344CB8AC3E}">
        <p14:creationId xmlns:p14="http://schemas.microsoft.com/office/powerpoint/2010/main" val="3101084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dirty="0"/>
              <a:t>Storage</a:t>
            </a:r>
          </a:p>
        </p:txBody>
      </p:sp>
    </p:spTree>
    <p:extLst>
      <p:ext uri="{BB962C8B-B14F-4D97-AF65-F5344CB8AC3E}">
        <p14:creationId xmlns:p14="http://schemas.microsoft.com/office/powerpoint/2010/main" val="4017358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820192" y="3248594"/>
            <a:ext cx="3948517" cy="1200329"/>
          </a:xfrm>
          <a:prstGeom prst="rect">
            <a:avLst/>
          </a:prstGeom>
        </p:spPr>
        <p:txBody>
          <a:bodyPr wrap="none">
            <a:spAutoFit/>
          </a:bodyPr>
          <a:lstStyle/>
          <a:p>
            <a:pPr algn="ct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On-disk files in a Container </a:t>
            </a:r>
          </a:p>
          <a:p>
            <a:pPr algn="ct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are </a:t>
            </a:r>
          </a:p>
          <a:p>
            <a:pPr algn="ct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ephemeral</a:t>
            </a:r>
          </a:p>
        </p:txBody>
      </p:sp>
      <p:sp>
        <p:nvSpPr>
          <p:cNvPr id="2" name="Title 1">
            <a:extLst>
              <a:ext uri="{FF2B5EF4-FFF2-40B4-BE49-F238E27FC236}">
                <a16:creationId xmlns:a16="http://schemas.microsoft.com/office/drawing/2014/main" id="{B40069F4-5352-F69C-E162-683617D58A7B}"/>
              </a:ext>
            </a:extLst>
          </p:cNvPr>
          <p:cNvSpPr>
            <a:spLocks noGrp="1"/>
          </p:cNvSpPr>
          <p:nvPr>
            <p:ph type="title"/>
          </p:nvPr>
        </p:nvSpPr>
        <p:spPr/>
        <p:txBody>
          <a:bodyPr/>
          <a:lstStyle/>
          <a:p>
            <a:r>
              <a:rPr lang="en-US" dirty="0"/>
              <a:t>Volumes in Kubernetes</a:t>
            </a:r>
          </a:p>
        </p:txBody>
      </p:sp>
      <p:sp>
        <p:nvSpPr>
          <p:cNvPr id="3" name="Text Placeholder 2">
            <a:extLst>
              <a:ext uri="{FF2B5EF4-FFF2-40B4-BE49-F238E27FC236}">
                <a16:creationId xmlns:a16="http://schemas.microsoft.com/office/drawing/2014/main" id="{DD8EEF1E-5045-DCBA-F0A8-62E58D74C3D0}"/>
              </a:ext>
            </a:extLst>
          </p:cNvPr>
          <p:cNvSpPr>
            <a:spLocks noGrp="1"/>
          </p:cNvSpPr>
          <p:nvPr>
            <p:ph type="body" sz="quarter" idx="13"/>
          </p:nvPr>
        </p:nvSpPr>
        <p:spPr/>
        <p:txBody>
          <a:bodyPr/>
          <a:lstStyle/>
          <a:p>
            <a:r>
              <a:rPr lang="en-US" dirty="0"/>
              <a:t>Why we need volumes?</a:t>
            </a:r>
          </a:p>
        </p:txBody>
      </p:sp>
    </p:spTree>
    <p:extLst>
      <p:ext uri="{BB962C8B-B14F-4D97-AF65-F5344CB8AC3E}">
        <p14:creationId xmlns:p14="http://schemas.microsoft.com/office/powerpoint/2010/main" val="413838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graphicFrame>
        <p:nvGraphicFramePr>
          <p:cNvPr id="2" name="Diagram 1">
            <a:extLst>
              <a:ext uri="{FF2B5EF4-FFF2-40B4-BE49-F238E27FC236}">
                <a16:creationId xmlns:a16="http://schemas.microsoft.com/office/drawing/2014/main" id="{04356E7B-5FDA-458D-9177-582E180EAD97}"/>
              </a:ext>
            </a:extLst>
          </p:cNvPr>
          <p:cNvGraphicFramePr/>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itle 2">
            <a:extLst>
              <a:ext uri="{FF2B5EF4-FFF2-40B4-BE49-F238E27FC236}">
                <a16:creationId xmlns:a16="http://schemas.microsoft.com/office/drawing/2014/main" id="{BC3B4836-C700-EAED-313A-2BBAEE30355F}"/>
              </a:ext>
            </a:extLst>
          </p:cNvPr>
          <p:cNvSpPr>
            <a:spLocks noGrp="1"/>
          </p:cNvSpPr>
          <p:nvPr>
            <p:ph type="title"/>
          </p:nvPr>
        </p:nvSpPr>
        <p:spPr/>
        <p:txBody>
          <a:bodyPr/>
          <a:lstStyle/>
          <a:p>
            <a:r>
              <a:rPr lang="en-US" dirty="0"/>
              <a:t>Volumes in Kubernetes</a:t>
            </a:r>
          </a:p>
        </p:txBody>
      </p:sp>
      <p:sp>
        <p:nvSpPr>
          <p:cNvPr id="4" name="Text Placeholder 3">
            <a:extLst>
              <a:ext uri="{FF2B5EF4-FFF2-40B4-BE49-F238E27FC236}">
                <a16:creationId xmlns:a16="http://schemas.microsoft.com/office/drawing/2014/main" id="{07DEDDAF-E2BD-7DE2-2B00-DD4EDBF8AEE3}"/>
              </a:ext>
            </a:extLst>
          </p:cNvPr>
          <p:cNvSpPr>
            <a:spLocks noGrp="1"/>
          </p:cNvSpPr>
          <p:nvPr>
            <p:ph type="body" sz="quarter" idx="13"/>
          </p:nvPr>
        </p:nvSpPr>
        <p:spPr/>
        <p:txBody>
          <a:bodyPr/>
          <a:lstStyle/>
          <a:p>
            <a:r>
              <a:rPr lang="en-US" dirty="0"/>
              <a:t>Different Types</a:t>
            </a:r>
          </a:p>
        </p:txBody>
      </p:sp>
    </p:spTree>
    <p:extLst>
      <p:ext uri="{BB962C8B-B14F-4D97-AF65-F5344CB8AC3E}">
        <p14:creationId xmlns:p14="http://schemas.microsoft.com/office/powerpoint/2010/main" val="41008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graphicFrame>
        <p:nvGraphicFramePr>
          <p:cNvPr id="2" name="Diagram 1">
            <a:extLst>
              <a:ext uri="{FF2B5EF4-FFF2-40B4-BE49-F238E27FC236}">
                <a16:creationId xmlns:a16="http://schemas.microsoft.com/office/drawing/2014/main" id="{04356E7B-5FDA-458D-9177-582E180EAD97}"/>
              </a:ext>
            </a:extLst>
          </p:cNvPr>
          <p:cNvGraphicFramePr/>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92A7579-AA50-829E-239C-9EFEB0D1F344}"/>
              </a:ext>
            </a:extLst>
          </p:cNvPr>
          <p:cNvSpPr>
            <a:spLocks noGrp="1"/>
          </p:cNvSpPr>
          <p:nvPr>
            <p:ph type="title"/>
          </p:nvPr>
        </p:nvSpPr>
        <p:spPr/>
        <p:txBody>
          <a:bodyPr/>
          <a:lstStyle/>
          <a:p>
            <a:r>
              <a:rPr lang="en-US" dirty="0"/>
              <a:t>Volumes in Kubernetes</a:t>
            </a:r>
          </a:p>
        </p:txBody>
      </p:sp>
      <p:sp>
        <p:nvSpPr>
          <p:cNvPr id="4" name="Text Placeholder 3">
            <a:extLst>
              <a:ext uri="{FF2B5EF4-FFF2-40B4-BE49-F238E27FC236}">
                <a16:creationId xmlns:a16="http://schemas.microsoft.com/office/drawing/2014/main" id="{0B0FFE5E-5499-0AEF-029A-C9C0536BFA70}"/>
              </a:ext>
            </a:extLst>
          </p:cNvPr>
          <p:cNvSpPr>
            <a:spLocks noGrp="1"/>
          </p:cNvSpPr>
          <p:nvPr>
            <p:ph type="body" sz="quarter" idx="13"/>
          </p:nvPr>
        </p:nvSpPr>
        <p:spPr/>
        <p:txBody>
          <a:bodyPr/>
          <a:lstStyle/>
          <a:p>
            <a:r>
              <a:rPr lang="en-US" dirty="0"/>
              <a:t>Different Types of Volumes</a:t>
            </a:r>
          </a:p>
        </p:txBody>
      </p:sp>
    </p:spTree>
    <p:extLst>
      <p:ext uri="{BB962C8B-B14F-4D97-AF65-F5344CB8AC3E}">
        <p14:creationId xmlns:p14="http://schemas.microsoft.com/office/powerpoint/2010/main" val="391095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graphicFrame>
        <p:nvGraphicFramePr>
          <p:cNvPr id="2" name="Diagram 1">
            <a:extLst>
              <a:ext uri="{FF2B5EF4-FFF2-40B4-BE49-F238E27FC236}">
                <a16:creationId xmlns:a16="http://schemas.microsoft.com/office/drawing/2014/main" id="{04356E7B-5FDA-458D-9177-582E180EAD97}"/>
              </a:ext>
            </a:extLst>
          </p:cNvPr>
          <p:cNvGraphicFramePr/>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Persisted Volume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Storage Class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Developer</a:t>
              </a:r>
            </a:p>
          </p:txBody>
        </p:sp>
      </p:grpSp>
      <p:sp>
        <p:nvSpPr>
          <p:cNvPr id="3" name="Title 2">
            <a:extLst>
              <a:ext uri="{FF2B5EF4-FFF2-40B4-BE49-F238E27FC236}">
                <a16:creationId xmlns:a16="http://schemas.microsoft.com/office/drawing/2014/main" id="{C20F497C-96E4-1795-D560-2B762A0C34E5}"/>
              </a:ext>
            </a:extLst>
          </p:cNvPr>
          <p:cNvSpPr>
            <a:spLocks noGrp="1"/>
          </p:cNvSpPr>
          <p:nvPr>
            <p:ph type="title"/>
          </p:nvPr>
        </p:nvSpPr>
        <p:spPr/>
        <p:txBody>
          <a:bodyPr/>
          <a:lstStyle/>
          <a:p>
            <a:r>
              <a:rPr lang="en-US" dirty="0"/>
              <a:t>Volumes in Kubernetes</a:t>
            </a:r>
          </a:p>
        </p:txBody>
      </p:sp>
      <p:sp>
        <p:nvSpPr>
          <p:cNvPr id="4" name="Text Placeholder 3">
            <a:extLst>
              <a:ext uri="{FF2B5EF4-FFF2-40B4-BE49-F238E27FC236}">
                <a16:creationId xmlns:a16="http://schemas.microsoft.com/office/drawing/2014/main" id="{7857F364-B8F6-09EA-6030-4096324FB04E}"/>
              </a:ext>
            </a:extLst>
          </p:cNvPr>
          <p:cNvSpPr>
            <a:spLocks noGrp="1"/>
          </p:cNvSpPr>
          <p:nvPr>
            <p:ph type="body" sz="quarter" idx="13"/>
          </p:nvPr>
        </p:nvSpPr>
        <p:spPr/>
        <p:txBody>
          <a:bodyPr/>
          <a:lstStyle/>
          <a:p>
            <a:r>
              <a:rPr lang="en-US" dirty="0"/>
              <a:t>PV vs PVC</a:t>
            </a:r>
          </a:p>
        </p:txBody>
      </p:sp>
    </p:spTree>
    <p:extLst>
      <p:ext uri="{BB962C8B-B14F-4D97-AF65-F5344CB8AC3E}">
        <p14:creationId xmlns:p14="http://schemas.microsoft.com/office/powerpoint/2010/main" val="29197177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12689" y="431804"/>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3C6F00D4-1475-0118-9B25-6F2229766217}"/>
              </a:ext>
            </a:extLst>
          </p:cNvPr>
          <p:cNvSpPr>
            <a:spLocks noGrp="1"/>
          </p:cNvSpPr>
          <p:nvPr>
            <p:ph type="title"/>
          </p:nvPr>
        </p:nvSpPr>
        <p:spPr/>
        <p:txBody>
          <a:bodyPr/>
          <a:lstStyle/>
          <a:p>
            <a:r>
              <a:rPr lang="en-US" dirty="0"/>
              <a:t>Volumes in Kubernetes</a:t>
            </a:r>
          </a:p>
        </p:txBody>
      </p:sp>
      <p:sp>
        <p:nvSpPr>
          <p:cNvPr id="7" name="Text Placeholder 6">
            <a:extLst>
              <a:ext uri="{FF2B5EF4-FFF2-40B4-BE49-F238E27FC236}">
                <a16:creationId xmlns:a16="http://schemas.microsoft.com/office/drawing/2014/main" id="{BB124FB3-6C45-9FA2-AEFF-07971ECB2E36}"/>
              </a:ext>
            </a:extLst>
          </p:cNvPr>
          <p:cNvSpPr>
            <a:spLocks noGrp="1"/>
          </p:cNvSpPr>
          <p:nvPr>
            <p:ph type="body" sz="quarter" idx="13"/>
          </p:nvPr>
        </p:nvSpPr>
        <p:spPr/>
        <p:txBody>
          <a:bodyPr/>
          <a:lstStyle/>
          <a:p>
            <a:r>
              <a:rPr lang="en-US" dirty="0"/>
              <a:t>Static Storage in AKS – Azure Disk</a:t>
            </a:r>
          </a:p>
        </p:txBody>
      </p: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C1D8-997A-3307-B567-5C31F43276DE}"/>
              </a:ext>
            </a:extLst>
          </p:cNvPr>
          <p:cNvSpPr>
            <a:spLocks noGrp="1"/>
          </p:cNvSpPr>
          <p:nvPr>
            <p:ph type="title"/>
          </p:nvPr>
        </p:nvSpPr>
        <p:spPr/>
        <p:txBody>
          <a:bodyPr/>
          <a:lstStyle/>
          <a:p>
            <a:r>
              <a:rPr lang="en-US" dirty="0"/>
              <a:t>Introducing Containers</a:t>
            </a:r>
          </a:p>
        </p:txBody>
      </p:sp>
      <p:sp>
        <p:nvSpPr>
          <p:cNvPr id="3" name="Text Placeholder 2">
            <a:extLst>
              <a:ext uri="{FF2B5EF4-FFF2-40B4-BE49-F238E27FC236}">
                <a16:creationId xmlns:a16="http://schemas.microsoft.com/office/drawing/2014/main" id="{2F3AC27F-55BE-EAA1-2E0E-6E854A75AFE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0754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93787C0-920B-6CC2-0CCB-944A65433724}"/>
              </a:ext>
            </a:extLst>
          </p:cNvPr>
          <p:cNvSpPr>
            <a:spLocks noGrp="1"/>
          </p:cNvSpPr>
          <p:nvPr>
            <p:ph type="title"/>
          </p:nvPr>
        </p:nvSpPr>
        <p:spPr/>
        <p:txBody>
          <a:bodyPr/>
          <a:lstStyle/>
          <a:p>
            <a:r>
              <a:rPr lang="en-US" dirty="0"/>
              <a:t>Volumes in Kubernetes</a:t>
            </a:r>
          </a:p>
        </p:txBody>
      </p:sp>
      <p:sp>
        <p:nvSpPr>
          <p:cNvPr id="3" name="Text Placeholder 2">
            <a:extLst>
              <a:ext uri="{FF2B5EF4-FFF2-40B4-BE49-F238E27FC236}">
                <a16:creationId xmlns:a16="http://schemas.microsoft.com/office/drawing/2014/main" id="{A2F40760-70BF-1056-5186-8294BE2CC257}"/>
              </a:ext>
            </a:extLst>
          </p:cNvPr>
          <p:cNvSpPr>
            <a:spLocks noGrp="1"/>
          </p:cNvSpPr>
          <p:nvPr>
            <p:ph type="body" sz="quarter" idx="13"/>
          </p:nvPr>
        </p:nvSpPr>
        <p:spPr/>
        <p:txBody>
          <a:bodyPr/>
          <a:lstStyle/>
          <a:p>
            <a:r>
              <a:rPr lang="en-US" dirty="0"/>
              <a:t>Dynamic Storage in AKS – Azure Disk</a:t>
            </a:r>
          </a:p>
        </p:txBody>
      </p: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sp>
        <p:nvSpPr>
          <p:cNvPr id="6" name="Title 5">
            <a:extLst>
              <a:ext uri="{FF2B5EF4-FFF2-40B4-BE49-F238E27FC236}">
                <a16:creationId xmlns:a16="http://schemas.microsoft.com/office/drawing/2014/main" id="{E17611CF-17FB-DB14-B0B1-DBDA7CC4222F}"/>
              </a:ext>
            </a:extLst>
          </p:cNvPr>
          <p:cNvSpPr>
            <a:spLocks noGrp="1"/>
          </p:cNvSpPr>
          <p:nvPr>
            <p:ph type="title"/>
          </p:nvPr>
        </p:nvSpPr>
        <p:spPr/>
        <p:txBody>
          <a:bodyPr/>
          <a:lstStyle/>
          <a:p>
            <a:r>
              <a:rPr lang="en-US" dirty="0"/>
              <a:t>Persistent Volumes - Static</a:t>
            </a:r>
          </a:p>
        </p:txBody>
      </p:sp>
    </p:spTree>
    <p:extLst>
      <p:ext uri="{BB962C8B-B14F-4D97-AF65-F5344CB8AC3E}">
        <p14:creationId xmlns:p14="http://schemas.microsoft.com/office/powerpoint/2010/main" val="36707024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0F097369-1383-304C-BED9-E5A7CC422CAF}"/>
              </a:ext>
            </a:extLst>
          </p:cNvPr>
          <p:cNvPicPr>
            <a:picLocks noChangeAspect="1"/>
          </p:cNvPicPr>
          <p:nvPr/>
        </p:nvPicPr>
        <p:blipFill>
          <a:blip r:embed="rId5"/>
          <a:stretch>
            <a:fillRect/>
          </a:stretch>
        </p:blipFill>
        <p:spPr>
          <a:xfrm>
            <a:off x="3924300" y="1422400"/>
            <a:ext cx="4343400" cy="4013200"/>
          </a:xfrm>
          <a:prstGeom prst="rect">
            <a:avLst/>
          </a:prstGeom>
        </p:spPr>
      </p:pic>
      <p:sp>
        <p:nvSpPr>
          <p:cNvPr id="2" name="Title 1">
            <a:extLst>
              <a:ext uri="{FF2B5EF4-FFF2-40B4-BE49-F238E27FC236}">
                <a16:creationId xmlns:a16="http://schemas.microsoft.com/office/drawing/2014/main" id="{34A60011-5333-6AEC-C6E1-66D18F679EBD}"/>
              </a:ext>
            </a:extLst>
          </p:cNvPr>
          <p:cNvSpPr>
            <a:spLocks noGrp="1"/>
          </p:cNvSpPr>
          <p:nvPr>
            <p:ph type="title"/>
          </p:nvPr>
        </p:nvSpPr>
        <p:spPr/>
        <p:txBody>
          <a:bodyPr/>
          <a:lstStyle/>
          <a:p>
            <a:r>
              <a:rPr lang="en-US" dirty="0"/>
              <a:t>Persistent Volumes - Static</a:t>
            </a:r>
          </a:p>
        </p:txBody>
      </p:sp>
    </p:spTree>
    <p:extLst>
      <p:ext uri="{BB962C8B-B14F-4D97-AF65-F5344CB8AC3E}">
        <p14:creationId xmlns:p14="http://schemas.microsoft.com/office/powerpoint/2010/main" val="14884187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sp>
        <p:nvSpPr>
          <p:cNvPr id="2" name="Title 1">
            <a:extLst>
              <a:ext uri="{FF2B5EF4-FFF2-40B4-BE49-F238E27FC236}">
                <a16:creationId xmlns:a16="http://schemas.microsoft.com/office/drawing/2014/main" id="{5949A79D-1F75-7236-C83C-4F6655C3532B}"/>
              </a:ext>
            </a:extLst>
          </p:cNvPr>
          <p:cNvSpPr>
            <a:spLocks noGrp="1"/>
          </p:cNvSpPr>
          <p:nvPr>
            <p:ph type="title"/>
          </p:nvPr>
        </p:nvSpPr>
        <p:spPr/>
        <p:txBody>
          <a:bodyPr/>
          <a:lstStyle/>
          <a:p>
            <a:r>
              <a:rPr lang="en-US" dirty="0"/>
              <a:t>Persistent Volumes - Static</a:t>
            </a:r>
          </a:p>
        </p:txBody>
      </p:sp>
    </p:spTree>
    <p:extLst>
      <p:ext uri="{BB962C8B-B14F-4D97-AF65-F5344CB8AC3E}">
        <p14:creationId xmlns:p14="http://schemas.microsoft.com/office/powerpoint/2010/main" val="38394919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sp>
        <p:nvSpPr>
          <p:cNvPr id="2" name="Title 1">
            <a:extLst>
              <a:ext uri="{FF2B5EF4-FFF2-40B4-BE49-F238E27FC236}">
                <a16:creationId xmlns:a16="http://schemas.microsoft.com/office/drawing/2014/main" id="{D8CEBEB5-9271-1006-7268-C55288DCE103}"/>
              </a:ext>
            </a:extLst>
          </p:cNvPr>
          <p:cNvSpPr>
            <a:spLocks noGrp="1"/>
          </p:cNvSpPr>
          <p:nvPr>
            <p:ph type="title"/>
          </p:nvPr>
        </p:nvSpPr>
        <p:spPr/>
        <p:txBody>
          <a:bodyPr/>
          <a:lstStyle/>
          <a:p>
            <a:r>
              <a:rPr lang="en-US" dirty="0"/>
              <a:t>Persistent Volume Claims</a:t>
            </a:r>
          </a:p>
        </p:txBody>
      </p:sp>
    </p:spTree>
    <p:extLst>
      <p:ext uri="{BB962C8B-B14F-4D97-AF65-F5344CB8AC3E}">
        <p14:creationId xmlns:p14="http://schemas.microsoft.com/office/powerpoint/2010/main" val="2780077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pic>
        <p:nvPicPr>
          <p:cNvPr id="6" name="Picture 5" descr="Text&#10;&#10;Description automatically generated">
            <a:extLst>
              <a:ext uri="{FF2B5EF4-FFF2-40B4-BE49-F238E27FC236}">
                <a16:creationId xmlns:a16="http://schemas.microsoft.com/office/drawing/2014/main" id="{5477B52E-8711-4247-BEA7-5A7A02FE1D5D}"/>
              </a:ext>
            </a:extLst>
          </p:cNvPr>
          <p:cNvPicPr>
            <a:picLocks noChangeAspect="1"/>
          </p:cNvPicPr>
          <p:nvPr/>
        </p:nvPicPr>
        <p:blipFill>
          <a:blip r:embed="rId6"/>
          <a:stretch>
            <a:fillRect/>
          </a:stretch>
        </p:blipFill>
        <p:spPr>
          <a:xfrm>
            <a:off x="2381250" y="1149350"/>
            <a:ext cx="7429500" cy="4559300"/>
          </a:xfrm>
          <a:prstGeom prst="rect">
            <a:avLst/>
          </a:prstGeom>
        </p:spPr>
      </p:pic>
      <p:sp>
        <p:nvSpPr>
          <p:cNvPr id="2" name="Title 1">
            <a:extLst>
              <a:ext uri="{FF2B5EF4-FFF2-40B4-BE49-F238E27FC236}">
                <a16:creationId xmlns:a16="http://schemas.microsoft.com/office/drawing/2014/main" id="{3EE02BDD-22D3-EFD2-0570-3F95F48ED1EA}"/>
              </a:ext>
            </a:extLst>
          </p:cNvPr>
          <p:cNvSpPr>
            <a:spLocks noGrp="1"/>
          </p:cNvSpPr>
          <p:nvPr>
            <p:ph type="title"/>
          </p:nvPr>
        </p:nvSpPr>
        <p:spPr/>
        <p:txBody>
          <a:bodyPr/>
          <a:lstStyle/>
          <a:p>
            <a:r>
              <a:rPr lang="en-US" dirty="0"/>
              <a:t>Persistent Volume Claims</a:t>
            </a:r>
          </a:p>
        </p:txBody>
      </p:sp>
    </p:spTree>
    <p:extLst>
      <p:ext uri="{BB962C8B-B14F-4D97-AF65-F5344CB8AC3E}">
        <p14:creationId xmlns:p14="http://schemas.microsoft.com/office/powerpoint/2010/main" val="41717840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9" name="Picture 8" descr="Diagram&#10;&#10;Description automatically generated">
            <a:extLst>
              <a:ext uri="{FF2B5EF4-FFF2-40B4-BE49-F238E27FC236}">
                <a16:creationId xmlns:a16="http://schemas.microsoft.com/office/drawing/2014/main" id="{277BEA79-CA5C-0349-94CD-C02A861A50D8}"/>
              </a:ext>
            </a:extLst>
          </p:cNvPr>
          <p:cNvPicPr>
            <a:picLocks noChangeAspect="1"/>
          </p:cNvPicPr>
          <p:nvPr/>
        </p:nvPicPr>
        <p:blipFill>
          <a:blip r:embed="rId4"/>
          <a:stretch>
            <a:fillRect/>
          </a:stretch>
        </p:blipFill>
        <p:spPr>
          <a:xfrm>
            <a:off x="432208" y="1232941"/>
            <a:ext cx="9156700" cy="5181600"/>
          </a:xfrm>
          <a:prstGeom prst="rect">
            <a:avLst/>
          </a:prstGeom>
        </p:spPr>
      </p:pic>
      <p:sp>
        <p:nvSpPr>
          <p:cNvPr id="2" name="Title 1">
            <a:extLst>
              <a:ext uri="{FF2B5EF4-FFF2-40B4-BE49-F238E27FC236}">
                <a16:creationId xmlns:a16="http://schemas.microsoft.com/office/drawing/2014/main" id="{30C71C6B-D73C-EA6A-01A5-470436431D88}"/>
              </a:ext>
            </a:extLst>
          </p:cNvPr>
          <p:cNvSpPr>
            <a:spLocks noGrp="1"/>
          </p:cNvSpPr>
          <p:nvPr>
            <p:ph type="title"/>
          </p:nvPr>
        </p:nvSpPr>
        <p:spPr/>
        <p:txBody>
          <a:bodyPr/>
          <a:lstStyle/>
          <a:p>
            <a:r>
              <a:rPr lang="en-US" dirty="0"/>
              <a:t>Persistent Volume Claims</a:t>
            </a:r>
          </a:p>
        </p:txBody>
      </p:sp>
    </p:spTree>
    <p:extLst>
      <p:ext uri="{BB962C8B-B14F-4D97-AF65-F5344CB8AC3E}">
        <p14:creationId xmlns:p14="http://schemas.microsoft.com/office/powerpoint/2010/main" val="2610071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Diagram&#10;&#10;Description automatically generated with medium confidence">
            <a:extLst>
              <a:ext uri="{FF2B5EF4-FFF2-40B4-BE49-F238E27FC236}">
                <a16:creationId xmlns:a16="http://schemas.microsoft.com/office/drawing/2014/main" id="{50385F4F-2EC9-F143-B1AB-ADEB0FD3AFE9}"/>
              </a:ext>
            </a:extLst>
          </p:cNvPr>
          <p:cNvPicPr>
            <a:picLocks noChangeAspect="1"/>
          </p:cNvPicPr>
          <p:nvPr/>
        </p:nvPicPr>
        <p:blipFill>
          <a:blip r:embed="rId4"/>
          <a:stretch>
            <a:fillRect/>
          </a:stretch>
        </p:blipFill>
        <p:spPr>
          <a:xfrm>
            <a:off x="432208" y="1232941"/>
            <a:ext cx="9207500" cy="5181600"/>
          </a:xfrm>
          <a:prstGeom prst="rect">
            <a:avLst/>
          </a:prstGeom>
        </p:spPr>
      </p:pic>
      <p:sp>
        <p:nvSpPr>
          <p:cNvPr id="2" name="Title 1">
            <a:extLst>
              <a:ext uri="{FF2B5EF4-FFF2-40B4-BE49-F238E27FC236}">
                <a16:creationId xmlns:a16="http://schemas.microsoft.com/office/drawing/2014/main" id="{BAAF462C-0A77-66D8-1056-4415AD5796AC}"/>
              </a:ext>
            </a:extLst>
          </p:cNvPr>
          <p:cNvSpPr>
            <a:spLocks noGrp="1"/>
          </p:cNvSpPr>
          <p:nvPr>
            <p:ph type="title"/>
          </p:nvPr>
        </p:nvSpPr>
        <p:spPr/>
        <p:txBody>
          <a:bodyPr/>
          <a:lstStyle/>
          <a:p>
            <a:r>
              <a:rPr lang="en-US" dirty="0"/>
              <a:t>Persistent Volume Claims</a:t>
            </a:r>
          </a:p>
        </p:txBody>
      </p:sp>
    </p:spTree>
    <p:extLst>
      <p:ext uri="{BB962C8B-B14F-4D97-AF65-F5344CB8AC3E}">
        <p14:creationId xmlns:p14="http://schemas.microsoft.com/office/powerpoint/2010/main" val="41337690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sp>
        <p:nvSpPr>
          <p:cNvPr id="2" name="Title 1">
            <a:extLst>
              <a:ext uri="{FF2B5EF4-FFF2-40B4-BE49-F238E27FC236}">
                <a16:creationId xmlns:a16="http://schemas.microsoft.com/office/drawing/2014/main" id="{2FC33CB4-6982-F055-2131-3A044388C3AD}"/>
              </a:ext>
            </a:extLst>
          </p:cNvPr>
          <p:cNvSpPr>
            <a:spLocks noGrp="1"/>
          </p:cNvSpPr>
          <p:nvPr>
            <p:ph type="title"/>
          </p:nvPr>
        </p:nvSpPr>
        <p:spPr/>
        <p:txBody>
          <a:bodyPr/>
          <a:lstStyle/>
          <a:p>
            <a:r>
              <a:rPr lang="en-US" dirty="0"/>
              <a:t>Persistent Volume Claims</a:t>
            </a:r>
          </a:p>
        </p:txBody>
      </p:sp>
    </p:spTree>
    <p:extLst>
      <p:ext uri="{BB962C8B-B14F-4D97-AF65-F5344CB8AC3E}">
        <p14:creationId xmlns:p14="http://schemas.microsoft.com/office/powerpoint/2010/main" val="42094059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pic>
        <p:nvPicPr>
          <p:cNvPr id="3" name="Picture 2" descr="Text&#10;&#10;Description automatically generated">
            <a:extLst>
              <a:ext uri="{FF2B5EF4-FFF2-40B4-BE49-F238E27FC236}">
                <a16:creationId xmlns:a16="http://schemas.microsoft.com/office/drawing/2014/main" id="{5E20776E-5F37-9548-9008-502C6D505B9C}"/>
              </a:ext>
            </a:extLst>
          </p:cNvPr>
          <p:cNvPicPr>
            <a:picLocks noChangeAspect="1"/>
          </p:cNvPicPr>
          <p:nvPr/>
        </p:nvPicPr>
        <p:blipFill>
          <a:blip r:embed="rId5"/>
          <a:stretch>
            <a:fillRect/>
          </a:stretch>
        </p:blipFill>
        <p:spPr>
          <a:xfrm>
            <a:off x="3526094" y="1574988"/>
            <a:ext cx="4343400" cy="4013200"/>
          </a:xfrm>
          <a:prstGeom prst="rect">
            <a:avLst/>
          </a:prstGeom>
        </p:spPr>
      </p:pic>
      <p:sp>
        <p:nvSpPr>
          <p:cNvPr id="2" name="Title 1">
            <a:extLst>
              <a:ext uri="{FF2B5EF4-FFF2-40B4-BE49-F238E27FC236}">
                <a16:creationId xmlns:a16="http://schemas.microsoft.com/office/drawing/2014/main" id="{F8977BDA-5522-B776-9BAC-3339E2124752}"/>
              </a:ext>
            </a:extLst>
          </p:cNvPr>
          <p:cNvSpPr>
            <a:spLocks noGrp="1"/>
          </p:cNvSpPr>
          <p:nvPr>
            <p:ph type="title"/>
          </p:nvPr>
        </p:nvSpPr>
        <p:spPr/>
        <p:txBody>
          <a:bodyPr/>
          <a:lstStyle/>
          <a:p>
            <a:r>
              <a:rPr lang="en-US" dirty="0"/>
              <a:t>Persistent Volume Claims</a:t>
            </a:r>
          </a:p>
        </p:txBody>
      </p:sp>
    </p:spTree>
    <p:extLst>
      <p:ext uri="{BB962C8B-B14F-4D97-AF65-F5344CB8AC3E}">
        <p14:creationId xmlns:p14="http://schemas.microsoft.com/office/powerpoint/2010/main" val="1615264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42F4A9-ADD4-A05C-2345-D5F4159ABA01}"/>
              </a:ext>
            </a:extLst>
          </p:cNvPr>
          <p:cNvSpPr>
            <a:spLocks noGrp="1"/>
          </p:cNvSpPr>
          <p:nvPr>
            <p:ph type="title"/>
          </p:nvPr>
        </p:nvSpPr>
        <p:spPr/>
        <p:txBody>
          <a:bodyPr/>
          <a:lstStyle/>
          <a:p>
            <a:pPr algn="ctr"/>
            <a:r>
              <a:rPr lang="en-US" dirty="0"/>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Diagram&#10;&#10;Description automatically generated">
            <a:extLst>
              <a:ext uri="{FF2B5EF4-FFF2-40B4-BE49-F238E27FC236}">
                <a16:creationId xmlns:a16="http://schemas.microsoft.com/office/drawing/2014/main" id="{DE852FC9-5AE6-BB44-946B-07C7BE89FB60}"/>
              </a:ext>
            </a:extLst>
          </p:cNvPr>
          <p:cNvPicPr>
            <a:picLocks noChangeAspect="1"/>
          </p:cNvPicPr>
          <p:nvPr/>
        </p:nvPicPr>
        <p:blipFill>
          <a:blip r:embed="rId4"/>
          <a:stretch>
            <a:fillRect/>
          </a:stretch>
        </p:blipFill>
        <p:spPr>
          <a:xfrm>
            <a:off x="478054" y="1232941"/>
            <a:ext cx="7073900" cy="4991100"/>
          </a:xfrm>
          <a:prstGeom prst="rect">
            <a:avLst/>
          </a:prstGeom>
        </p:spPr>
      </p:pic>
      <p:sp>
        <p:nvSpPr>
          <p:cNvPr id="2" name="Title 1">
            <a:extLst>
              <a:ext uri="{FF2B5EF4-FFF2-40B4-BE49-F238E27FC236}">
                <a16:creationId xmlns:a16="http://schemas.microsoft.com/office/drawing/2014/main" id="{C27A7789-4222-1EDC-8700-F630E9416F0E}"/>
              </a:ext>
            </a:extLst>
          </p:cNvPr>
          <p:cNvSpPr>
            <a:spLocks noGrp="1"/>
          </p:cNvSpPr>
          <p:nvPr>
            <p:ph type="title"/>
          </p:nvPr>
        </p:nvSpPr>
        <p:spPr/>
        <p:txBody>
          <a:bodyPr/>
          <a:lstStyle/>
          <a:p>
            <a:r>
              <a:rPr lang="en-US" dirty="0"/>
              <a:t>Persistent Volumes</a:t>
            </a:r>
          </a:p>
        </p:txBody>
      </p:sp>
    </p:spTree>
    <p:extLst>
      <p:ext uri="{BB962C8B-B14F-4D97-AF65-F5344CB8AC3E}">
        <p14:creationId xmlns:p14="http://schemas.microsoft.com/office/powerpoint/2010/main" val="25150377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sp>
        <p:nvSpPr>
          <p:cNvPr id="3" name="Title 2">
            <a:extLst>
              <a:ext uri="{FF2B5EF4-FFF2-40B4-BE49-F238E27FC236}">
                <a16:creationId xmlns:a16="http://schemas.microsoft.com/office/drawing/2014/main" id="{6C21707F-F047-D4A2-A339-652E75AE80E3}"/>
              </a:ext>
            </a:extLst>
          </p:cNvPr>
          <p:cNvSpPr>
            <a:spLocks noGrp="1"/>
          </p:cNvSpPr>
          <p:nvPr>
            <p:ph type="title"/>
          </p:nvPr>
        </p:nvSpPr>
        <p:spPr/>
        <p:txBody>
          <a:bodyPr/>
          <a:lstStyle/>
          <a:p>
            <a:r>
              <a:rPr lang="en-US" dirty="0"/>
              <a:t>Persistent Volumes - Dynamic</a:t>
            </a:r>
          </a:p>
        </p:txBody>
      </p:sp>
    </p:spTree>
    <p:extLst>
      <p:ext uri="{BB962C8B-B14F-4D97-AF65-F5344CB8AC3E}">
        <p14:creationId xmlns:p14="http://schemas.microsoft.com/office/powerpoint/2010/main" val="628684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pic>
        <p:nvPicPr>
          <p:cNvPr id="3" name="Picture 2" descr="Text&#10;&#10;Description automatically generated">
            <a:extLst>
              <a:ext uri="{FF2B5EF4-FFF2-40B4-BE49-F238E27FC236}">
                <a16:creationId xmlns:a16="http://schemas.microsoft.com/office/drawing/2014/main" id="{E11E9395-DAE2-1B44-A127-6F4B9BA98960}"/>
              </a:ext>
            </a:extLst>
          </p:cNvPr>
          <p:cNvPicPr>
            <a:picLocks noChangeAspect="1"/>
          </p:cNvPicPr>
          <p:nvPr/>
        </p:nvPicPr>
        <p:blipFill>
          <a:blip r:embed="rId5"/>
          <a:stretch>
            <a:fillRect/>
          </a:stretch>
        </p:blipFill>
        <p:spPr>
          <a:xfrm>
            <a:off x="3282950" y="1492250"/>
            <a:ext cx="5626100" cy="3873500"/>
          </a:xfrm>
          <a:prstGeom prst="rect">
            <a:avLst/>
          </a:prstGeom>
        </p:spPr>
      </p:pic>
      <p:sp>
        <p:nvSpPr>
          <p:cNvPr id="2" name="Title 1">
            <a:extLst>
              <a:ext uri="{FF2B5EF4-FFF2-40B4-BE49-F238E27FC236}">
                <a16:creationId xmlns:a16="http://schemas.microsoft.com/office/drawing/2014/main" id="{C487C5FD-12AD-9023-F0D6-7B72A01464E2}"/>
              </a:ext>
            </a:extLst>
          </p:cNvPr>
          <p:cNvSpPr>
            <a:spLocks noGrp="1"/>
          </p:cNvSpPr>
          <p:nvPr>
            <p:ph type="title"/>
          </p:nvPr>
        </p:nvSpPr>
        <p:spPr/>
        <p:txBody>
          <a:bodyPr/>
          <a:lstStyle/>
          <a:p>
            <a:r>
              <a:rPr lang="en-US" dirty="0"/>
              <a:t>Persistent Volumes - Dynamic</a:t>
            </a:r>
          </a:p>
        </p:txBody>
      </p:sp>
    </p:spTree>
    <p:extLst>
      <p:ext uri="{BB962C8B-B14F-4D97-AF65-F5344CB8AC3E}">
        <p14:creationId xmlns:p14="http://schemas.microsoft.com/office/powerpoint/2010/main" val="39893643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descr="Diagram&#10;&#10;Description automatically generated">
            <a:extLst>
              <a:ext uri="{FF2B5EF4-FFF2-40B4-BE49-F238E27FC236}">
                <a16:creationId xmlns:a16="http://schemas.microsoft.com/office/drawing/2014/main" id="{F126E8E2-3F59-7E4C-8614-37FE415CEBDC}"/>
              </a:ext>
            </a:extLst>
          </p:cNvPr>
          <p:cNvPicPr>
            <a:picLocks noChangeAspect="1"/>
          </p:cNvPicPr>
          <p:nvPr/>
        </p:nvPicPr>
        <p:blipFill>
          <a:blip r:embed="rId4"/>
          <a:stretch>
            <a:fillRect/>
          </a:stretch>
        </p:blipFill>
        <p:spPr>
          <a:xfrm>
            <a:off x="478054" y="1232941"/>
            <a:ext cx="9169400" cy="5118100"/>
          </a:xfrm>
          <a:prstGeom prst="rect">
            <a:avLst/>
          </a:prstGeom>
        </p:spPr>
      </p:pic>
      <p:sp>
        <p:nvSpPr>
          <p:cNvPr id="2" name="Title 1">
            <a:extLst>
              <a:ext uri="{FF2B5EF4-FFF2-40B4-BE49-F238E27FC236}">
                <a16:creationId xmlns:a16="http://schemas.microsoft.com/office/drawing/2014/main" id="{5C6332EF-BE26-5062-346F-4D262C9B2D03}"/>
              </a:ext>
            </a:extLst>
          </p:cNvPr>
          <p:cNvSpPr>
            <a:spLocks noGrp="1"/>
          </p:cNvSpPr>
          <p:nvPr>
            <p:ph type="title"/>
          </p:nvPr>
        </p:nvSpPr>
        <p:spPr/>
        <p:txBody>
          <a:bodyPr/>
          <a:lstStyle/>
          <a:p>
            <a:r>
              <a:rPr lang="en-US" dirty="0"/>
              <a:t>Persistent Volumes - Dynamic</a:t>
            </a:r>
          </a:p>
        </p:txBody>
      </p:sp>
    </p:spTree>
    <p:extLst>
      <p:ext uri="{BB962C8B-B14F-4D97-AF65-F5344CB8AC3E}">
        <p14:creationId xmlns:p14="http://schemas.microsoft.com/office/powerpoint/2010/main" val="1742502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Diagram&#10;&#10;Description automatically generated">
            <a:extLst>
              <a:ext uri="{FF2B5EF4-FFF2-40B4-BE49-F238E27FC236}">
                <a16:creationId xmlns:a16="http://schemas.microsoft.com/office/drawing/2014/main" id="{84ED43DE-6DF5-1A4C-AB18-9D93910A0FD5}"/>
              </a:ext>
            </a:extLst>
          </p:cNvPr>
          <p:cNvPicPr>
            <a:picLocks noChangeAspect="1"/>
          </p:cNvPicPr>
          <p:nvPr/>
        </p:nvPicPr>
        <p:blipFill>
          <a:blip r:embed="rId4"/>
          <a:stretch>
            <a:fillRect/>
          </a:stretch>
        </p:blipFill>
        <p:spPr>
          <a:xfrm>
            <a:off x="478054" y="1232941"/>
            <a:ext cx="9220200" cy="5181600"/>
          </a:xfrm>
          <a:prstGeom prst="rect">
            <a:avLst/>
          </a:prstGeom>
        </p:spPr>
      </p:pic>
      <p:sp>
        <p:nvSpPr>
          <p:cNvPr id="2" name="Title 1">
            <a:extLst>
              <a:ext uri="{FF2B5EF4-FFF2-40B4-BE49-F238E27FC236}">
                <a16:creationId xmlns:a16="http://schemas.microsoft.com/office/drawing/2014/main" id="{B53346CF-61ED-C9C5-53F5-EEF5B47BABF8}"/>
              </a:ext>
            </a:extLst>
          </p:cNvPr>
          <p:cNvSpPr>
            <a:spLocks noGrp="1"/>
          </p:cNvSpPr>
          <p:nvPr>
            <p:ph type="title"/>
          </p:nvPr>
        </p:nvSpPr>
        <p:spPr/>
        <p:txBody>
          <a:bodyPr/>
          <a:lstStyle/>
          <a:p>
            <a:r>
              <a:rPr lang="en-US" dirty="0"/>
              <a:t>Persistent Volumes - Dynamic</a:t>
            </a:r>
          </a:p>
        </p:txBody>
      </p:sp>
    </p:spTree>
    <p:extLst>
      <p:ext uri="{BB962C8B-B14F-4D97-AF65-F5344CB8AC3E}">
        <p14:creationId xmlns:p14="http://schemas.microsoft.com/office/powerpoint/2010/main" val="24872344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37FE8-3981-DBF5-0141-8147AF696A62}"/>
              </a:ext>
            </a:extLst>
          </p:cNvPr>
          <p:cNvSpPr>
            <a:spLocks noGrp="1"/>
          </p:cNvSpPr>
          <p:nvPr>
            <p:ph type="title"/>
          </p:nvPr>
        </p:nvSpPr>
        <p:spPr/>
        <p:txBody>
          <a:bodyPr/>
          <a:lstStyle/>
          <a:p>
            <a:r>
              <a:rPr lang="en-US" dirty="0"/>
              <a:t>Challenge 8</a:t>
            </a:r>
          </a:p>
        </p:txBody>
      </p:sp>
      <p:sp>
        <p:nvSpPr>
          <p:cNvPr id="4" name="Content Placeholder 3">
            <a:extLst>
              <a:ext uri="{FF2B5EF4-FFF2-40B4-BE49-F238E27FC236}">
                <a16:creationId xmlns:a16="http://schemas.microsoft.com/office/drawing/2014/main" id="{ED22A563-B960-AF1B-48AB-A3966F5B7872}"/>
              </a:ext>
            </a:extLst>
          </p:cNvPr>
          <p:cNvSpPr>
            <a:spLocks noGrp="1"/>
          </p:cNvSpPr>
          <p:nvPr>
            <p:ph idx="1"/>
          </p:nvPr>
        </p:nvSpPr>
        <p:spPr/>
        <p:txBody>
          <a:bodyPr/>
          <a:lstStyle/>
          <a:p>
            <a:pPr lvl="0"/>
            <a:r>
              <a:rPr lang="en-US" dirty="0"/>
              <a:t>Create Azure Disks</a:t>
            </a:r>
          </a:p>
          <a:p>
            <a:pPr lvl="0"/>
            <a:r>
              <a:rPr lang="en-US" dirty="0"/>
              <a:t>Deploy the mongo Db with persisted storage</a:t>
            </a:r>
          </a:p>
          <a:p>
            <a:pPr lvl="0"/>
            <a:r>
              <a:rPr lang="en-US" dirty="0"/>
              <a:t>Initialized the sample content – speakers &amp; session</a:t>
            </a:r>
          </a:p>
          <a:p>
            <a:pPr lvl="0"/>
            <a:r>
              <a:rPr lang="en-US" dirty="0"/>
              <a:t>Destroy the mongo Db and recreate and verify that the data is persisting</a:t>
            </a:r>
          </a:p>
          <a:p>
            <a:endParaRPr lang="en-US" dirty="0"/>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b="1" dirty="0"/>
              <a:t>Storage</a:t>
            </a:r>
          </a:p>
        </p:txBody>
      </p:sp>
    </p:spTree>
    <p:extLst>
      <p:ext uri="{BB962C8B-B14F-4D97-AF65-F5344CB8AC3E}">
        <p14:creationId xmlns:p14="http://schemas.microsoft.com/office/powerpoint/2010/main" val="15784380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dirty="0"/>
              <a:t>Helm</a:t>
            </a:r>
          </a:p>
        </p:txBody>
      </p:sp>
      <p:sp>
        <p:nvSpPr>
          <p:cNvPr id="3" name="Text Placeholder 2">
            <a:extLst>
              <a:ext uri="{FF2B5EF4-FFF2-40B4-BE49-F238E27FC236}">
                <a16:creationId xmlns:a16="http://schemas.microsoft.com/office/drawing/2014/main" id="{5ABC3907-5427-A9BA-C297-04EB2E46FFFC}"/>
              </a:ext>
            </a:extLst>
          </p:cNvPr>
          <p:cNvSpPr>
            <a:spLocks noGrp="1"/>
          </p:cNvSpPr>
          <p:nvPr>
            <p:ph type="body" idx="1"/>
          </p:nvPr>
        </p:nvSpPr>
        <p:spPr/>
        <p:txBody>
          <a:bodyPr/>
          <a:lstStyle/>
          <a:p>
            <a:r>
              <a:rPr lang="en-US" dirty="0"/>
              <a:t>DevOps for Kubernetes</a:t>
            </a:r>
          </a:p>
        </p:txBody>
      </p:sp>
    </p:spTree>
    <p:extLst>
      <p:ext uri="{BB962C8B-B14F-4D97-AF65-F5344CB8AC3E}">
        <p14:creationId xmlns:p14="http://schemas.microsoft.com/office/powerpoint/2010/main" val="25343282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noAutofit/>
          </a:bodyPr>
          <a:lstStyle/>
          <a:p>
            <a:r>
              <a:rPr lang="en-US" sz="4000" b="1" dirty="0"/>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noAutofit/>
          </a:bodyPr>
          <a:lstStyle/>
          <a:p>
            <a:r>
              <a:rPr lang="en-US" sz="4400" b="1" dirty="0"/>
              <a:t>Hard Way – With YAML Files + </a:t>
            </a:r>
            <a:r>
              <a:rPr lang="en-US" sz="4400" b="1" dirty="0" err="1"/>
              <a:t>kubectl</a:t>
            </a:r>
            <a:endParaRPr lang="en-US" sz="4400" b="1" dirty="0"/>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dirty="0"/>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s" id="{7B85BCE9-215D-8C46-8ACB-74C8D0D02ED3}" vid="{7B04070A-938B-1049-B37C-D60D8CA83A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OneNoteFluid_FileOrder xmlns="d5681aaf-e75d-4680-b6a5-67eaf1333073" xsi:nil="true"/>
    <lcf76f155ced4ddcb4097134ff3c332f xmlns="d5681aaf-e75d-4680-b6a5-67eaf133307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60DD8F652F1944BE71621823B93445" ma:contentTypeVersion="16" ma:contentTypeDescription="Create a new document." ma:contentTypeScope="" ma:versionID="062635ecf811cbd4deb42933c6615a78">
  <xsd:schema xmlns:xsd="http://www.w3.org/2001/XMLSchema" xmlns:xs="http://www.w3.org/2001/XMLSchema" xmlns:p="http://schemas.microsoft.com/office/2006/metadata/properties" xmlns:ns1="http://schemas.microsoft.com/sharepoint/v3" xmlns:ns2="d5681aaf-e75d-4680-b6a5-67eaf1333073" xmlns:ns3="230e9df3-be65-4c73-a93b-d1236ebd677e" xmlns:ns4="15d470b8-ee0f-4c7c-b3dd-47210eefc9bb" targetNamespace="http://schemas.microsoft.com/office/2006/metadata/properties" ma:root="true" ma:fieldsID="8472308a68fda1569ef6565d527014e0" ns1:_="" ns2:_="" ns3:_="" ns4:_="">
    <xsd:import namespace="http://schemas.microsoft.com/sharepoint/v3"/>
    <xsd:import namespace="d5681aaf-e75d-4680-b6a5-67eaf1333073"/>
    <xsd:import namespace="230e9df3-be65-4c73-a93b-d1236ebd677e"/>
    <xsd:import namespace="15d470b8-ee0f-4c7c-b3dd-47210eefc9bb"/>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OneNoteFluid_FileOrder" minOccurs="0"/>
                <xsd:element ref="ns1:_ip_UnifiedCompliancePolicyProperties" minOccurs="0"/>
                <xsd:element ref="ns1:_ip_UnifiedCompliancePolicyUIAction"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681aaf-e75d-4680-b6a5-67eaf13330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18"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6b72968-36bd-4383-8b6e-1cc99c113b15}" ma:internalName="TaxCatchAll" ma:showField="CatchAllData" ma:web="15d470b8-ee0f-4c7c-b3dd-47210eefc9b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5d470b8-ee0f-4c7c-b3dd-47210eefc9bb"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638769-C6E0-41DC-8038-DC3EEBA90CDA}">
  <ds:schemaRefs>
    <ds:schemaRef ds:uri="230e9df3-be65-4c73-a93b-d1236ebd677e"/>
    <ds:schemaRef ds:uri="http://schemas.microsoft.com/office/2006/documentManagement/types"/>
    <ds:schemaRef ds:uri="http://purl.org/dc/elements/1.1/"/>
    <ds:schemaRef ds:uri="d5681aaf-e75d-4680-b6a5-67eaf1333073"/>
    <ds:schemaRef ds:uri="http://www.w3.org/XML/1998/namespace"/>
    <ds:schemaRef ds:uri="http://purl.org/dc/terms/"/>
    <ds:schemaRef ds:uri="http://schemas.microsoft.com/office/infopath/2007/PartnerControls"/>
    <ds:schemaRef ds:uri="http://purl.org/dc/dcmitype/"/>
    <ds:schemaRef ds:uri="http://schemas.microsoft.com/office/2006/metadata/properties"/>
    <ds:schemaRef ds:uri="http://schemas.openxmlformats.org/package/2006/metadata/core-properties"/>
    <ds:schemaRef ds:uri="15d470b8-ee0f-4c7c-b3dd-47210eefc9bb"/>
    <ds:schemaRef ds:uri="http://schemas.microsoft.com/sharepoint/v3"/>
  </ds:schemaRefs>
</ds:datastoreItem>
</file>

<file path=customXml/itemProps2.xml><?xml version="1.0" encoding="utf-8"?>
<ds:datastoreItem xmlns:ds="http://schemas.openxmlformats.org/officeDocument/2006/customXml" ds:itemID="{EB0A602A-2DD7-468D-9789-063BF6F358EA}">
  <ds:schemaRefs>
    <ds:schemaRef ds:uri="http://schemas.microsoft.com/sharepoint/v3/contenttype/forms"/>
  </ds:schemaRefs>
</ds:datastoreItem>
</file>

<file path=customXml/itemProps3.xml><?xml version="1.0" encoding="utf-8"?>
<ds:datastoreItem xmlns:ds="http://schemas.openxmlformats.org/officeDocument/2006/customXml" ds:itemID="{8303A4EC-F5DD-46D0-903A-C312C5C790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5681aaf-e75d-4680-b6a5-67eaf1333073"/>
    <ds:schemaRef ds:uri="230e9df3-be65-4c73-a93b-d1236ebd677e"/>
    <ds:schemaRef ds:uri="15d470b8-ee0f-4c7c-b3dd-47210eefc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2_Office Theme</Template>
  <TotalTime>331</TotalTime>
  <Words>12889</Words>
  <Application>Microsoft Macintosh PowerPoint</Application>
  <PresentationFormat>Widescreen</PresentationFormat>
  <Paragraphs>1791</Paragraphs>
  <Slides>130</Slides>
  <Notes>111</Notes>
  <HiddenSlides>11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130</vt:i4>
      </vt:variant>
    </vt:vector>
  </HeadingPairs>
  <TitlesOfParts>
    <vt:vector size="143" baseType="lpstr">
      <vt:lpstr>Arial</vt:lpstr>
      <vt:lpstr>Calibri</vt:lpstr>
      <vt:lpstr>Calibri Light</vt:lpstr>
      <vt:lpstr>Consolas</vt:lpstr>
      <vt:lpstr>Courier New</vt:lpstr>
      <vt:lpstr>Lucida Grande</vt:lpstr>
      <vt:lpstr>Open Sans</vt:lpstr>
      <vt:lpstr>Segoe UI</vt:lpstr>
      <vt:lpstr>Segoe UI Light</vt:lpstr>
      <vt:lpstr>Segoe UI Semibold</vt:lpstr>
      <vt:lpstr>Segoe UI Semilight</vt:lpstr>
      <vt:lpstr>Wingdings</vt:lpstr>
      <vt:lpstr>2_Office Theme</vt:lpstr>
      <vt:lpstr>Intro to Kubernetes</vt:lpstr>
      <vt:lpstr>PowerPoint Presentation</vt:lpstr>
      <vt:lpstr>Challenge Scenario</vt:lpstr>
      <vt:lpstr>Fab Medical App</vt:lpstr>
      <vt:lpstr>Fab Medical Website</vt:lpstr>
      <vt:lpstr>Journey to Kubernetes</vt:lpstr>
      <vt:lpstr>Challenge Zero</vt:lpstr>
      <vt:lpstr>Introducing Containers</vt:lpstr>
      <vt:lpstr>Review: What is a Container?</vt:lpstr>
      <vt:lpstr>What is a Container?</vt:lpstr>
      <vt:lpstr>What is a Container?</vt:lpstr>
      <vt:lpstr>What is a Container?</vt:lpstr>
      <vt:lpstr>What is a Container?</vt:lpstr>
      <vt:lpstr>What is a Container?</vt:lpstr>
      <vt:lpstr>What is a Container?</vt:lpstr>
      <vt:lpstr>What is Docker?</vt:lpstr>
      <vt:lpstr>Docker File</vt:lpstr>
      <vt:lpstr>Challenge 1</vt:lpstr>
      <vt:lpstr>What is a Container Registry?</vt:lpstr>
      <vt:lpstr>What is a Container Registry</vt:lpstr>
      <vt:lpstr>What is a Container Registry?</vt:lpstr>
      <vt:lpstr>What is a Container Registry?</vt:lpstr>
      <vt:lpstr>Challenge 2</vt:lpstr>
      <vt:lpstr>Container Orchestrators</vt:lpstr>
      <vt:lpstr>Okay, I’ve got containers. And a registry. Now what?!</vt:lpstr>
      <vt:lpstr>I’m going to want more VMs with containers!</vt:lpstr>
      <vt:lpstr>And more… and more!</vt:lpstr>
      <vt:lpstr>And more… and more… CHAOS!</vt:lpstr>
      <vt:lpstr>What is a Container Orchestrator?</vt:lpstr>
      <vt:lpstr>What is a Container Orchestrator?</vt:lpstr>
      <vt:lpstr>What is a Container Orchestrator?</vt:lpstr>
      <vt:lpstr>What is a Container Orchestrator?</vt:lpstr>
      <vt:lpstr>What is a Container Orchestrator?</vt:lpstr>
      <vt:lpstr>Kubernetes is a Container Orchestrator!</vt:lpstr>
      <vt:lpstr>What is Kubernetes?</vt:lpstr>
      <vt:lpstr>Kubernetes has a “Control Plane” &amp; Cluster of “Nodes”</vt:lpstr>
      <vt:lpstr>Azure Kubernetes Service (AKS)</vt:lpstr>
      <vt:lpstr>AKS is Kubernetes (Control Plane) as a Service</vt:lpstr>
      <vt:lpstr>Azure Kubernetes Service (AKS)</vt:lpstr>
      <vt:lpstr>Azure Kubernetes Service (AKS)</vt:lpstr>
      <vt:lpstr>Azure Kubernetes Service (AKS)</vt:lpstr>
      <vt:lpstr>Demo</vt:lpstr>
      <vt:lpstr>Challenge 3</vt:lpstr>
      <vt:lpstr>Kubernetes Fundamentals</vt:lpstr>
      <vt:lpstr>Kubernetes @ 10,000ft</vt:lpstr>
      <vt:lpstr>Kubernetes Architecture Components</vt:lpstr>
      <vt:lpstr>Kubernetes Architecture Components</vt:lpstr>
      <vt:lpstr>Kubernetes Architecture Components</vt:lpstr>
      <vt:lpstr>Kubernetes Architecture Components</vt:lpstr>
      <vt:lpstr>Kubernetes Architecture Components</vt:lpstr>
      <vt:lpstr>Kubernetes Architecture Components</vt:lpstr>
      <vt:lpstr>PowerPoint Presentation</vt:lpstr>
      <vt:lpstr>PowerPoint Presentation</vt:lpstr>
      <vt:lpstr>Kubernetes Deployment in Action</vt:lpstr>
      <vt:lpstr>Kubernetes Desired State In Action – Example 1</vt:lpstr>
      <vt:lpstr>Kubernetes Desired State In Action – Example 2</vt:lpstr>
      <vt:lpstr>PowerPoint Presentation</vt:lpstr>
      <vt:lpstr>Kubernetes Service Deployment In Action</vt:lpstr>
      <vt:lpstr>Kubernetes Service Deployment In Action</vt:lpstr>
      <vt:lpstr>Deployments in Kubernetes</vt:lpstr>
      <vt:lpstr>Challenge 4</vt:lpstr>
      <vt:lpstr>Scaling &amp; High Availability</vt:lpstr>
      <vt:lpstr>Scaling Pods</vt:lpstr>
      <vt:lpstr>Scaling Nodes</vt:lpstr>
      <vt:lpstr>Scaling ”Virtual” Nodes</vt:lpstr>
      <vt:lpstr>Challenge 5</vt:lpstr>
      <vt:lpstr>Updates &amp; Rollbacks</vt:lpstr>
      <vt:lpstr>Fab Medical V2</vt:lpstr>
      <vt:lpstr>Challenge 6</vt:lpstr>
      <vt:lpstr>Rolling Updates &amp; Roll Backs</vt:lpstr>
      <vt:lpstr>Blue – The Initial Deployment</vt:lpstr>
      <vt:lpstr>Green – The New Deployment</vt:lpstr>
      <vt:lpstr>Challenge 7</vt:lpstr>
      <vt:lpstr>Storage</vt:lpstr>
      <vt:lpstr>Volumes in Kubernetes</vt:lpstr>
      <vt:lpstr>Volumes in Kubernetes</vt:lpstr>
      <vt:lpstr>Volumes in Kubernetes</vt:lpstr>
      <vt:lpstr>Volumes in Kubernetes</vt:lpstr>
      <vt:lpstr>Volumes in Kubernetes</vt:lpstr>
      <vt:lpstr>Volumes in Kubernetes</vt:lpstr>
      <vt:lpstr>Persistent Volumes - Static</vt:lpstr>
      <vt:lpstr>Persistent Volumes - Static</vt:lpstr>
      <vt:lpstr>Persistent Volumes - Static</vt:lpstr>
      <vt:lpstr>Persistent Volume Claims</vt:lpstr>
      <vt:lpstr>Persistent Volume Claims</vt:lpstr>
      <vt:lpstr>Persistent Volume Claims</vt:lpstr>
      <vt:lpstr>Persistent Volume Claims</vt:lpstr>
      <vt:lpstr>Persistent Volume Claims</vt:lpstr>
      <vt:lpstr>Persistent Volume Claims</vt:lpstr>
      <vt:lpstr>Persistent Volumes</vt:lpstr>
      <vt:lpstr>Persistent Volumes - Dynamic</vt:lpstr>
      <vt:lpstr>Persistent Volumes - Dynamic</vt:lpstr>
      <vt:lpstr>Persistent Volumes - Dynamic</vt:lpstr>
      <vt:lpstr>Persistent Volumes - Dynamic</vt:lpstr>
      <vt:lpstr>Challenge 8</vt:lpstr>
      <vt:lpstr>Helm</vt:lpstr>
      <vt:lpstr>How to Make Meatballs with Kubernetes</vt:lpstr>
      <vt:lpstr>Hard Way – With YAML Files + kubectl</vt:lpstr>
      <vt:lpstr>Easy Way – With Helm Charts</vt:lpstr>
      <vt:lpstr>Helm</vt:lpstr>
      <vt:lpstr>Helm</vt:lpstr>
      <vt:lpstr>Helm Charts</vt:lpstr>
      <vt:lpstr>Chart Structure</vt:lpstr>
      <vt:lpstr>Helm</vt:lpstr>
      <vt:lpstr>Challenge 9A</vt:lpstr>
      <vt:lpstr>Challenge 9B</vt:lpstr>
      <vt:lpstr>Challenge 9C</vt:lpstr>
      <vt:lpstr>Networking</vt:lpstr>
      <vt:lpstr>Networking in Kubernetes</vt:lpstr>
      <vt:lpstr>Networking - Pod</vt:lpstr>
      <vt:lpstr>Networking - Pod</vt:lpstr>
      <vt:lpstr>Networking - Service</vt:lpstr>
      <vt:lpstr>Networking - Service</vt:lpstr>
      <vt:lpstr>Networking - Service</vt:lpstr>
      <vt:lpstr>Different Types of Services</vt:lpstr>
      <vt:lpstr>Networking – Service: Cluster IP</vt:lpstr>
      <vt:lpstr>Networking – Service: Loadbalancer</vt:lpstr>
      <vt:lpstr>Networking – Service: NodePort</vt:lpstr>
      <vt:lpstr>Networking - Ingress</vt:lpstr>
      <vt:lpstr>AKS Networking</vt:lpstr>
      <vt:lpstr>Container Network Interface (CNI)</vt:lpstr>
      <vt:lpstr>Challenge 10</vt:lpstr>
      <vt:lpstr>Monitoring, Logging, &amp; Troubleshooting</vt:lpstr>
      <vt:lpstr>Monitoring</vt:lpstr>
      <vt:lpstr>Logging and Troubleshooting</vt:lpstr>
      <vt:lpstr>Application Health and Readiness </vt:lpstr>
      <vt:lpstr>Monitoring</vt:lpstr>
      <vt:lpstr>Logging</vt:lpstr>
      <vt:lpstr>Challenge 11</vt:lpstr>
      <vt:lpstr>Thank You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&lt;Insert Hack Name Here&gt;</dc:title>
  <dc:creator>Peter Laudati</dc:creator>
  <cp:lastModifiedBy>Peter Laudati</cp:lastModifiedBy>
  <cp:revision>5</cp:revision>
  <dcterms:created xsi:type="dcterms:W3CDTF">2022-08-18T03:12:41Z</dcterms:created>
  <dcterms:modified xsi:type="dcterms:W3CDTF">2022-09-20T20:21:12Z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0x0101002D60DD8F652F1944BE71621823B93445</vt:lpwstr>
  </property>
  <property fmtid="{D5CDD505-2E9C-101B-9397-08002B2CF9AE}" pid="3" name="MediaServiceImageTags">
    <vt:lpwstr/>
  </property>
</Properties>
</file>